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03" r:id="rId2"/>
  </p:sldMasterIdLst>
  <p:notesMasterIdLst>
    <p:notesMasterId r:id="rId32"/>
  </p:notesMasterIdLst>
  <p:handoutMasterIdLst>
    <p:handoutMasterId r:id="rId33"/>
  </p:handoutMasterIdLst>
  <p:sldIdLst>
    <p:sldId id="332" r:id="rId3"/>
    <p:sldId id="383" r:id="rId4"/>
    <p:sldId id="386" r:id="rId5"/>
    <p:sldId id="347" r:id="rId6"/>
    <p:sldId id="385" r:id="rId7"/>
    <p:sldId id="387" r:id="rId8"/>
    <p:sldId id="398" r:id="rId9"/>
    <p:sldId id="399" r:id="rId10"/>
    <p:sldId id="408" r:id="rId11"/>
    <p:sldId id="409" r:id="rId12"/>
    <p:sldId id="411" r:id="rId13"/>
    <p:sldId id="412" r:id="rId14"/>
    <p:sldId id="410" r:id="rId15"/>
    <p:sldId id="413" r:id="rId16"/>
    <p:sldId id="400" r:id="rId17"/>
    <p:sldId id="401" r:id="rId18"/>
    <p:sldId id="402" r:id="rId19"/>
    <p:sldId id="403" r:id="rId20"/>
    <p:sldId id="404" r:id="rId21"/>
    <p:sldId id="406" r:id="rId22"/>
    <p:sldId id="407" r:id="rId23"/>
    <p:sldId id="393" r:id="rId24"/>
    <p:sldId id="396" r:id="rId25"/>
    <p:sldId id="397" r:id="rId26"/>
    <p:sldId id="388" r:id="rId27"/>
    <p:sldId id="390" r:id="rId28"/>
    <p:sldId id="395" r:id="rId29"/>
    <p:sldId id="392" r:id="rId30"/>
    <p:sldId id="414" r:id="rId31"/>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62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6912"/>
    <a:srgbClr val="9B4C00"/>
    <a:srgbClr val="736602"/>
    <a:srgbClr val="BAA603"/>
    <a:srgbClr val="69090D"/>
    <a:srgbClr val="750B0F"/>
    <a:srgbClr val="830E12"/>
    <a:srgbClr val="627414"/>
    <a:srgbClr val="6A7C16"/>
    <a:srgbClr val="7284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4"/>
    <p:restoredTop sz="93619" autoAdjust="0"/>
  </p:normalViewPr>
  <p:slideViewPr>
    <p:cSldViewPr snapToGrid="0" snapToObjects="1" showGuides="1">
      <p:cViewPr varScale="1">
        <p:scale>
          <a:sx n="200" d="100"/>
          <a:sy n="200" d="100"/>
        </p:scale>
        <p:origin x="1136" y="16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97" d="100"/>
          <a:sy n="97" d="100"/>
        </p:scale>
        <p:origin x="31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6/2/18</a:t>
            </a:fld>
            <a:endParaRPr lang="es-ES_tradn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dirty="0"/>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t>6/2/18</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t>‹#›</a:t>
            </a:fld>
            <a:endParaRPr lang="es-ES_tradnl" dirty="0"/>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BE7432D9-C447-114D-8AE4-4B69B11377B0}" type="slidenum">
              <a:rPr lang="es-ES_tradnl" smtClean="0"/>
              <a:t>1</a:t>
            </a:fld>
            <a:endParaRPr lang="es-ES_tradnl"/>
          </a:p>
        </p:txBody>
      </p:sp>
    </p:spTree>
    <p:extLst>
      <p:ext uri="{BB962C8B-B14F-4D97-AF65-F5344CB8AC3E}">
        <p14:creationId xmlns:p14="http://schemas.microsoft.com/office/powerpoint/2010/main" val="1120847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Dire que l’administrateur a la possibilité de </a:t>
            </a:r>
            <a:r>
              <a:rPr lang="fr-FR" sz="1200" b="0" i="0" u="none" strike="noStrike" kern="1200" dirty="0" err="1">
                <a:solidFill>
                  <a:schemeClr val="tx1"/>
                </a:solidFill>
                <a:effectLst/>
                <a:latin typeface="+mn-lt"/>
                <a:ea typeface="+mn-ea"/>
                <a:cs typeface="+mn-cs"/>
              </a:rPr>
              <a:t>modiifer</a:t>
            </a:r>
            <a:r>
              <a:rPr lang="fr-FR" sz="1200" b="0" i="0" u="none" strike="noStrike" kern="1200" dirty="0">
                <a:solidFill>
                  <a:schemeClr val="tx1"/>
                </a:solidFill>
                <a:effectLst/>
                <a:latin typeface="+mn-lt"/>
                <a:ea typeface="+mn-ea"/>
                <a:cs typeface="+mn-cs"/>
              </a:rPr>
              <a:t> ces limites maximum acceptable</a:t>
            </a:r>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18</a:t>
            </a:fld>
            <a:endParaRPr lang="es-ES_tradnl" dirty="0"/>
          </a:p>
        </p:txBody>
      </p:sp>
    </p:spTree>
    <p:extLst>
      <p:ext uri="{BB962C8B-B14F-4D97-AF65-F5344CB8AC3E}">
        <p14:creationId xmlns:p14="http://schemas.microsoft.com/office/powerpoint/2010/main" val="81895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19</a:t>
            </a:fld>
            <a:endParaRPr lang="es-ES_tradnl" dirty="0"/>
          </a:p>
        </p:txBody>
      </p:sp>
    </p:spTree>
    <p:extLst>
      <p:ext uri="{BB962C8B-B14F-4D97-AF65-F5344CB8AC3E}">
        <p14:creationId xmlns:p14="http://schemas.microsoft.com/office/powerpoint/2010/main" val="4017573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 gauche solutions qui ressemblent à l’étape 1 et à droite celle de l’étape 2</a:t>
            </a:r>
          </a:p>
        </p:txBody>
      </p:sp>
      <p:sp>
        <p:nvSpPr>
          <p:cNvPr id="4" name="Slide Number Placeholder 3"/>
          <p:cNvSpPr>
            <a:spLocks noGrp="1"/>
          </p:cNvSpPr>
          <p:nvPr>
            <p:ph type="sldNum" sz="quarter" idx="10"/>
          </p:nvPr>
        </p:nvSpPr>
        <p:spPr/>
        <p:txBody>
          <a:bodyPr/>
          <a:lstStyle/>
          <a:p>
            <a:fld id="{BE7432D9-C447-114D-8AE4-4B69B11377B0}" type="slidenum">
              <a:rPr lang="es-ES_tradnl" smtClean="0"/>
              <a:t>20</a:t>
            </a:fld>
            <a:endParaRPr lang="es-ES_tradnl" dirty="0"/>
          </a:p>
        </p:txBody>
      </p:sp>
    </p:spTree>
    <p:extLst>
      <p:ext uri="{BB962C8B-B14F-4D97-AF65-F5344CB8AC3E}">
        <p14:creationId xmlns:p14="http://schemas.microsoft.com/office/powerpoint/2010/main" val="3010726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 gauche solutions qui ressemblent à l’étape 1 et à droite celle de l’étape 2</a:t>
            </a:r>
          </a:p>
        </p:txBody>
      </p:sp>
      <p:sp>
        <p:nvSpPr>
          <p:cNvPr id="4" name="Slide Number Placeholder 3"/>
          <p:cNvSpPr>
            <a:spLocks noGrp="1"/>
          </p:cNvSpPr>
          <p:nvPr>
            <p:ph type="sldNum" sz="quarter" idx="10"/>
          </p:nvPr>
        </p:nvSpPr>
        <p:spPr/>
        <p:txBody>
          <a:bodyPr/>
          <a:lstStyle/>
          <a:p>
            <a:fld id="{BE7432D9-C447-114D-8AE4-4B69B11377B0}" type="slidenum">
              <a:rPr lang="es-ES_tradnl" smtClean="0"/>
              <a:t>21</a:t>
            </a:fld>
            <a:endParaRPr lang="es-ES_tradnl" dirty="0"/>
          </a:p>
        </p:txBody>
      </p:sp>
    </p:spTree>
    <p:extLst>
      <p:ext uri="{BB962C8B-B14F-4D97-AF65-F5344CB8AC3E}">
        <p14:creationId xmlns:p14="http://schemas.microsoft.com/office/powerpoint/2010/main" val="208406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BE7432D9-C447-114D-8AE4-4B69B11377B0}" type="slidenum">
              <a:rPr lang="es-ES_tradnl" smtClean="0"/>
              <a:t>22</a:t>
            </a:fld>
            <a:endParaRPr lang="es-ES_tradnl" dirty="0"/>
          </a:p>
        </p:txBody>
      </p:sp>
    </p:spTree>
    <p:extLst>
      <p:ext uri="{BB962C8B-B14F-4D97-AF65-F5344CB8AC3E}">
        <p14:creationId xmlns:p14="http://schemas.microsoft.com/office/powerpoint/2010/main" val="130992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BE7432D9-C447-114D-8AE4-4B69B11377B0}" type="slidenum">
              <a:rPr lang="es-ES_tradnl" smtClean="0"/>
              <a:t>23</a:t>
            </a:fld>
            <a:endParaRPr lang="es-ES_tradnl" dirty="0"/>
          </a:p>
        </p:txBody>
      </p:sp>
    </p:spTree>
    <p:extLst>
      <p:ext uri="{BB962C8B-B14F-4D97-AF65-F5344CB8AC3E}">
        <p14:creationId xmlns:p14="http://schemas.microsoft.com/office/powerpoint/2010/main" val="2749803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25</a:t>
            </a:fld>
            <a:endParaRPr lang="es-ES_tradnl" dirty="0"/>
          </a:p>
        </p:txBody>
      </p:sp>
    </p:spTree>
    <p:extLst>
      <p:ext uri="{BB962C8B-B14F-4D97-AF65-F5344CB8AC3E}">
        <p14:creationId xmlns:p14="http://schemas.microsoft.com/office/powerpoint/2010/main" val="3277550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BE7432D9-C447-114D-8AE4-4B69B11377B0}" type="slidenum">
              <a:rPr lang="es-ES_tradnl" smtClean="0"/>
              <a:t>28</a:t>
            </a:fld>
            <a:endParaRPr lang="es-ES_tradnl" dirty="0"/>
          </a:p>
        </p:txBody>
      </p:sp>
    </p:spTree>
    <p:extLst>
      <p:ext uri="{BB962C8B-B14F-4D97-AF65-F5344CB8AC3E}">
        <p14:creationId xmlns:p14="http://schemas.microsoft.com/office/powerpoint/2010/main" val="195675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BE7432D9-C447-114D-8AE4-4B69B11377B0}" type="slidenum">
              <a:rPr lang="es-ES_tradnl" smtClean="0"/>
              <a:t>4</a:t>
            </a:fld>
            <a:endParaRPr lang="es-ES_tradnl" dirty="0"/>
          </a:p>
        </p:txBody>
      </p:sp>
    </p:spTree>
    <p:extLst>
      <p:ext uri="{BB962C8B-B14F-4D97-AF65-F5344CB8AC3E}">
        <p14:creationId xmlns:p14="http://schemas.microsoft.com/office/powerpoint/2010/main" val="29135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6</a:t>
            </a:fld>
            <a:endParaRPr lang="es-ES_tradnl" dirty="0"/>
          </a:p>
        </p:txBody>
      </p:sp>
    </p:spTree>
    <p:extLst>
      <p:ext uri="{BB962C8B-B14F-4D97-AF65-F5344CB8AC3E}">
        <p14:creationId xmlns:p14="http://schemas.microsoft.com/office/powerpoint/2010/main" val="3903358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7</a:t>
            </a:fld>
            <a:endParaRPr lang="es-ES_tradnl" dirty="0"/>
          </a:p>
        </p:txBody>
      </p:sp>
    </p:spTree>
    <p:extLst>
      <p:ext uri="{BB962C8B-B14F-4D97-AF65-F5344CB8AC3E}">
        <p14:creationId xmlns:p14="http://schemas.microsoft.com/office/powerpoint/2010/main" val="264182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8</a:t>
            </a:fld>
            <a:endParaRPr lang="es-ES_tradnl" dirty="0"/>
          </a:p>
        </p:txBody>
      </p:sp>
    </p:spTree>
    <p:extLst>
      <p:ext uri="{BB962C8B-B14F-4D97-AF65-F5344CB8AC3E}">
        <p14:creationId xmlns:p14="http://schemas.microsoft.com/office/powerpoint/2010/main" val="710103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14</a:t>
            </a:fld>
            <a:endParaRPr lang="es-ES_tradnl" dirty="0"/>
          </a:p>
        </p:txBody>
      </p:sp>
    </p:spTree>
    <p:extLst>
      <p:ext uri="{BB962C8B-B14F-4D97-AF65-F5344CB8AC3E}">
        <p14:creationId xmlns:p14="http://schemas.microsoft.com/office/powerpoint/2010/main" val="549445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15</a:t>
            </a:fld>
            <a:endParaRPr lang="es-ES_tradnl" dirty="0"/>
          </a:p>
        </p:txBody>
      </p:sp>
    </p:spTree>
    <p:extLst>
      <p:ext uri="{BB962C8B-B14F-4D97-AF65-F5344CB8AC3E}">
        <p14:creationId xmlns:p14="http://schemas.microsoft.com/office/powerpoint/2010/main" val="233208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Les métriques étant le nombre de paquets sortants pour les </a:t>
            </a:r>
            <a:r>
              <a:rPr lang="fr-FR" sz="1200" b="0" i="0" u="none" strike="noStrike" kern="1200" dirty="0" err="1">
                <a:solidFill>
                  <a:schemeClr val="tx1"/>
                </a:solidFill>
                <a:effectLst/>
                <a:latin typeface="+mn-lt"/>
                <a:ea typeface="+mn-ea"/>
                <a:cs typeface="+mn-cs"/>
              </a:rPr>
              <a:t>gateways</a:t>
            </a:r>
            <a:r>
              <a:rPr lang="fr-FR" sz="1200" b="0" i="0" u="none" strike="noStrike" kern="1200" dirty="0">
                <a:solidFill>
                  <a:schemeClr val="tx1"/>
                </a:solidFill>
                <a:effectLst/>
                <a:latin typeface="+mn-lt"/>
                <a:ea typeface="+mn-ea"/>
                <a:cs typeface="+mn-cs"/>
              </a:rPr>
              <a:t> finales, le nombre de requêtes faites par le serveur et le pourcentage d’utilisation du CPU pour les </a:t>
            </a:r>
            <a:r>
              <a:rPr lang="fr-FR" sz="1200" b="0" i="0" u="none" strike="noStrike" kern="1200" dirty="0" err="1">
                <a:solidFill>
                  <a:schemeClr val="tx1"/>
                </a:solidFill>
                <a:effectLst/>
                <a:latin typeface="+mn-lt"/>
                <a:ea typeface="+mn-ea"/>
                <a:cs typeface="+mn-cs"/>
              </a:rPr>
              <a:t>gateways</a:t>
            </a:r>
            <a:r>
              <a:rPr lang="fr-FR" sz="1200" b="0" i="0" u="none" strike="noStrike" kern="1200" dirty="0">
                <a:solidFill>
                  <a:schemeClr val="tx1"/>
                </a:solidFill>
                <a:effectLst/>
                <a:latin typeface="+mn-lt"/>
                <a:ea typeface="+mn-ea"/>
                <a:cs typeface="+mn-cs"/>
              </a:rPr>
              <a:t> intermédiaires.</a:t>
            </a:r>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16</a:t>
            </a:fld>
            <a:endParaRPr lang="es-ES_tradnl" dirty="0"/>
          </a:p>
        </p:txBody>
      </p:sp>
    </p:spTree>
    <p:extLst>
      <p:ext uri="{BB962C8B-B14F-4D97-AF65-F5344CB8AC3E}">
        <p14:creationId xmlns:p14="http://schemas.microsoft.com/office/powerpoint/2010/main" val="1825005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Dire que l’administrateur a la possibilité de </a:t>
            </a:r>
            <a:r>
              <a:rPr lang="fr-FR" sz="1200" b="0" i="0" u="none" strike="noStrike" kern="1200" dirty="0" err="1">
                <a:solidFill>
                  <a:schemeClr val="tx1"/>
                </a:solidFill>
                <a:effectLst/>
                <a:latin typeface="+mn-lt"/>
                <a:ea typeface="+mn-ea"/>
                <a:cs typeface="+mn-cs"/>
              </a:rPr>
              <a:t>modiifer</a:t>
            </a:r>
            <a:r>
              <a:rPr lang="fr-FR" sz="1200" b="0" i="0" u="none" strike="noStrike" kern="1200" dirty="0">
                <a:solidFill>
                  <a:schemeClr val="tx1"/>
                </a:solidFill>
                <a:effectLst/>
                <a:latin typeface="+mn-lt"/>
                <a:ea typeface="+mn-ea"/>
                <a:cs typeface="+mn-cs"/>
              </a:rPr>
              <a:t> ces limites maximum acceptable</a:t>
            </a:r>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17</a:t>
            </a:fld>
            <a:endParaRPr lang="es-ES_tradnl" dirty="0"/>
          </a:p>
        </p:txBody>
      </p:sp>
    </p:spTree>
    <p:extLst>
      <p:ext uri="{BB962C8B-B14F-4D97-AF65-F5344CB8AC3E}">
        <p14:creationId xmlns:p14="http://schemas.microsoft.com/office/powerpoint/2010/main" val="2678125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533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919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43807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793524"/>
            <a:ext cx="4470474" cy="2617674"/>
          </a:xfrm>
          <a:prstGeom prst="rect">
            <a:avLst/>
          </a:prstGeom>
        </p:spPr>
      </p:pic>
      <p:sp>
        <p:nvSpPr>
          <p:cNvPr id="6" name="Marcador de imagen 14"/>
          <p:cNvSpPr>
            <a:spLocks noGrp="1"/>
          </p:cNvSpPr>
          <p:nvPr>
            <p:ph type="pic" sz="quarter" idx="13"/>
          </p:nvPr>
        </p:nvSpPr>
        <p:spPr>
          <a:xfrm>
            <a:off x="982249" y="19842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30804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26947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54839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903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24015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0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19400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6439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0006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25338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15028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09759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89840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625737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899221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19432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8969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50303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7559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64169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2201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693163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1793248" y="1589570"/>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1720951" y="1500670"/>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1721129" y="3202412"/>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1721129" y="3570382"/>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1721130" y="3828492"/>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cxnSp>
        <p:nvCxnSpPr>
          <p:cNvPr id="8" name="Straight Connector 84"/>
          <p:cNvCxnSpPr/>
          <p:nvPr userDrawn="1"/>
        </p:nvCxnSpPr>
        <p:spPr>
          <a:xfrm>
            <a:off x="3498393" y="1493037"/>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3898592" y="1589570"/>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3826295" y="1500670"/>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3784898" y="3202412"/>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3784898" y="3570382"/>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3784899" y="3828492"/>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cxnSp>
        <p:nvCxnSpPr>
          <p:cNvPr id="15" name="Straight Connector 125"/>
          <p:cNvCxnSpPr/>
          <p:nvPr userDrawn="1"/>
        </p:nvCxnSpPr>
        <p:spPr>
          <a:xfrm>
            <a:off x="5651631" y="1493037"/>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5971609" y="1589570"/>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5899312" y="1500670"/>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5857915" y="3202412"/>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5857915" y="3570382"/>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5857916" y="3828492"/>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85426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Clear whitout slide number">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145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Color Background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76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Color Background 2">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3107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Color Background 3">
    <p:bg>
      <p:bgPr>
        <a:solidFill>
          <a:schemeClr val="accent3">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900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Color Background 4">
    <p:bg>
      <p:bgPr>
        <a:solidFill>
          <a:srgbClr val="BAA60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21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20767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Color Background 5">
    <p:bg>
      <p:bgPr>
        <a:solidFill>
          <a:schemeClr val="accent5">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50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Color Background 6">
    <p:bg>
      <p:bgPr>
        <a:solidFill>
          <a:srgbClr val="6909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71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80772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889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0971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84984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949464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redondeado 5"/>
          <p:cNvSpPr/>
          <p:nvPr userDrawn="1"/>
        </p:nvSpPr>
        <p:spPr>
          <a:xfrm rot="5400000">
            <a:off x="8673921" y="124852"/>
            <a:ext cx="258053" cy="2556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número de diapositiva 2"/>
          <p:cNvSpPr txBox="1">
            <a:spLocks/>
          </p:cNvSpPr>
          <p:nvPr userDrawn="1"/>
        </p:nvSpPr>
        <p:spPr>
          <a:xfrm>
            <a:off x="8531443" y="97609"/>
            <a:ext cx="552080" cy="274637"/>
          </a:xfrm>
          <a:prstGeom prst="rect">
            <a:avLst/>
          </a:prstGeom>
        </p:spPr>
        <p:txBody>
          <a:bodyPr vert="horz" lIns="91440" tIns="45720" rIns="91440" bIns="45720" rtlCol="0" anchor="ctr"/>
          <a:lstStyle>
            <a:defPPr>
              <a:defRPr lang="es-ES_tradnl"/>
            </a:defPPr>
            <a:lvl1pPr marL="0" algn="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F07BE554-3CE7-8242-A245-007F6C5FBC95}" type="slidenum">
              <a:rPr lang="es-ES_tradnl" sz="1100" smtClean="0">
                <a:solidFill>
                  <a:schemeClr val="bg1"/>
                </a:solidFill>
              </a:rPr>
              <a:pPr algn="ctr"/>
              <a:t>‹#›</a:t>
            </a:fld>
            <a:endParaRPr lang="es-ES_tradnl" sz="1100" dirty="0">
              <a:solidFill>
                <a:schemeClr val="bg1"/>
              </a:solidFill>
            </a:endParaRPr>
          </a:p>
        </p:txBody>
      </p:sp>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21" r:id="rId2"/>
    <p:sldLayoutId id="2147483720" r:id="rId3"/>
    <p:sldLayoutId id="2147483719" r:id="rId4"/>
    <p:sldLayoutId id="2147483713" r:id="rId5"/>
    <p:sldLayoutId id="2147483718" r:id="rId6"/>
    <p:sldLayoutId id="2147483717" r:id="rId7"/>
    <p:sldLayoutId id="2147483716" r:id="rId8"/>
    <p:sldLayoutId id="2147483715" r:id="rId9"/>
    <p:sldLayoutId id="2147483714" r:id="rId10"/>
    <p:sldLayoutId id="2147483711" r:id="rId11"/>
    <p:sldLayoutId id="2147483712" r:id="rId12"/>
    <p:sldLayoutId id="2147483727" r:id="rId13"/>
    <p:sldLayoutId id="2147483748" r:id="rId14"/>
    <p:sldLayoutId id="2147483750" r:id="rId15"/>
    <p:sldLayoutId id="2147483747" r:id="rId16"/>
    <p:sldLayoutId id="2147483749" r:id="rId17"/>
    <p:sldLayoutId id="2147483740" r:id="rId18"/>
    <p:sldLayoutId id="2147483741" r:id="rId19"/>
    <p:sldLayoutId id="2147483739" r:id="rId20"/>
    <p:sldLayoutId id="2147483746" r:id="rId21"/>
    <p:sldLayoutId id="2147483745" r:id="rId22"/>
    <p:sldLayoutId id="2147483742" r:id="rId23"/>
    <p:sldLayoutId id="2147483743" r:id="rId24"/>
    <p:sldLayoutId id="2147483744" r:id="rId25"/>
    <p:sldLayoutId id="2147483738" r:id="rId26"/>
    <p:sldLayoutId id="2147483737" r:id="rId27"/>
    <p:sldLayoutId id="2147483726" r:id="rId28"/>
    <p:sldLayoutId id="2147483722" r:id="rId29"/>
    <p:sldLayoutId id="2147483723" r:id="rId30"/>
    <p:sldLayoutId id="2147483725" r:id="rId31"/>
    <p:sldLayoutId id="2147483724" r:id="rId32"/>
    <p:sldLayoutId id="2147483735" r:id="rId33"/>
    <p:sldLayoutId id="214748373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404530"/>
      </p:ext>
    </p:extLst>
  </p:cSld>
  <p:clrMap bg1="lt1" tx1="dk1" bg2="lt2" tx2="dk2" accent1="accent1" accent2="accent2" accent3="accent3" accent4="accent4" accent5="accent5" accent6="accent6" hlink="hlink" folHlink="folHlink"/>
  <p:sldLayoutIdLst>
    <p:sldLayoutId id="2147483710" r:id="rId1"/>
    <p:sldLayoutId id="2147483728" r:id="rId2"/>
    <p:sldLayoutId id="2147483733" r:id="rId3"/>
    <p:sldLayoutId id="2147483729" r:id="rId4"/>
    <p:sldLayoutId id="2147483730" r:id="rId5"/>
    <p:sldLayoutId id="2147483731" r:id="rId6"/>
    <p:sldLayoutId id="21474837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tiff"/><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19.tiff"/><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2.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a libre 13"/>
          <p:cNvSpPr/>
          <p:nvPr/>
        </p:nvSpPr>
        <p:spPr>
          <a:xfrm flipV="1">
            <a:off x="3421839" y="-1015108"/>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lnTo>
                  <a:pt x="1522268" y="363756"/>
                </a:ln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lnTo>
                  <a:pt x="1772601" y="1142618"/>
                </a:ln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lnTo>
                  <a:pt x="3039479" y="0"/>
                </a:lnTo>
                <a:lnTo>
                  <a:pt x="3039480" y="0"/>
                </a:lnTo>
                <a:lnTo>
                  <a:pt x="3039480" y="1362198"/>
                </a:ln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lnTo>
                  <a:pt x="3555210" y="0"/>
                </a:lnTo>
                <a:lnTo>
                  <a:pt x="3555211" y="1049778"/>
                </a:ln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lnTo>
                  <a:pt x="5064995" y="3838103"/>
                </a:ln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lnTo>
                  <a:pt x="4814662" y="4616965"/>
                </a:ln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lnTo>
                  <a:pt x="3547784" y="2265528"/>
                </a:lnTo>
                <a:lnTo>
                  <a:pt x="3547783" y="4836545"/>
                </a:ln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lnTo>
                  <a:pt x="3032053" y="2265528"/>
                </a:lnTo>
                <a:lnTo>
                  <a:pt x="3032052" y="4524125"/>
                </a:ln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dirty="0"/>
          </a:p>
        </p:txBody>
      </p:sp>
      <p:grpSp>
        <p:nvGrpSpPr>
          <p:cNvPr id="7" name="Agrupar 6"/>
          <p:cNvGrpSpPr/>
          <p:nvPr/>
        </p:nvGrpSpPr>
        <p:grpSpPr>
          <a:xfrm>
            <a:off x="5362272" y="4693504"/>
            <a:ext cx="262984" cy="257025"/>
            <a:chOff x="891831" y="3138791"/>
            <a:chExt cx="262984" cy="257025"/>
          </a:xfrm>
          <a:solidFill>
            <a:schemeClr val="accent1">
              <a:lumMod val="75000"/>
              <a:lumOff val="25000"/>
            </a:schemeClr>
          </a:solidFill>
        </p:grpSpPr>
        <p:sp>
          <p:nvSpPr>
            <p:cNvPr id="8" name="Forma libre 7"/>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Forma libre 10"/>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
        <p:nvSpPr>
          <p:cNvPr id="12" name="Rectángulo redondeado 11"/>
          <p:cNvSpPr/>
          <p:nvPr/>
        </p:nvSpPr>
        <p:spPr>
          <a:xfrm>
            <a:off x="8979169" y="3480138"/>
            <a:ext cx="258053" cy="255600"/>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Forma libre 12"/>
          <p:cNvSpPr/>
          <p:nvPr/>
        </p:nvSpPr>
        <p:spPr>
          <a:xfrm>
            <a:off x="3673774" y="2640342"/>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dirty="0"/>
          </a:p>
        </p:txBody>
      </p:sp>
      <p:sp>
        <p:nvSpPr>
          <p:cNvPr id="4" name="Marcador de texto 3"/>
          <p:cNvSpPr>
            <a:spLocks noGrp="1"/>
          </p:cNvSpPr>
          <p:nvPr>
            <p:ph type="body" sz="quarter" idx="10"/>
          </p:nvPr>
        </p:nvSpPr>
        <p:spPr>
          <a:xfrm>
            <a:off x="506196" y="1859326"/>
            <a:ext cx="2956196" cy="576956"/>
          </a:xfrm>
        </p:spPr>
        <p:txBody>
          <a:bodyPr/>
          <a:lstStyle/>
          <a:p>
            <a:r>
              <a:rPr lang="fr-FR" noProof="0" dirty="0"/>
              <a:t>Projet SDCI</a:t>
            </a:r>
          </a:p>
        </p:txBody>
      </p:sp>
      <p:sp>
        <p:nvSpPr>
          <p:cNvPr id="5" name="Marcador de texto 4"/>
          <p:cNvSpPr>
            <a:spLocks noGrp="1"/>
          </p:cNvSpPr>
          <p:nvPr>
            <p:ph type="body" sz="quarter" idx="11"/>
          </p:nvPr>
        </p:nvSpPr>
        <p:spPr>
          <a:xfrm>
            <a:off x="506196" y="2480762"/>
            <a:ext cx="2956196" cy="221850"/>
          </a:xfrm>
        </p:spPr>
        <p:txBody>
          <a:bodyPr/>
          <a:lstStyle/>
          <a:p>
            <a:r>
              <a:rPr lang="fr-FR" noProof="0" dirty="0"/>
              <a:t>Oral de présentation</a:t>
            </a:r>
          </a:p>
        </p:txBody>
      </p:sp>
      <p:sp>
        <p:nvSpPr>
          <p:cNvPr id="10" name="Text Placeholder 23"/>
          <p:cNvSpPr txBox="1">
            <a:spLocks/>
          </p:cNvSpPr>
          <p:nvPr/>
        </p:nvSpPr>
        <p:spPr>
          <a:xfrm>
            <a:off x="506195" y="2810166"/>
            <a:ext cx="2956196" cy="690505"/>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err="1">
                <a:solidFill>
                  <a:schemeClr val="tx1">
                    <a:lumMod val="50000"/>
                    <a:lumOff val="50000"/>
                  </a:schemeClr>
                </a:solidFill>
                <a:latin typeface="Lato" charset="0"/>
                <a:ea typeface="Lato" charset="0"/>
                <a:cs typeface="Lato" charset="0"/>
              </a:rPr>
              <a:t>À</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l’attention</a:t>
            </a:r>
            <a:r>
              <a:rPr lang="en-US" sz="900">
                <a:solidFill>
                  <a:schemeClr val="tx1">
                    <a:lumMod val="50000"/>
                    <a:lumOff val="50000"/>
                  </a:schemeClr>
                </a:solidFill>
                <a:latin typeface="Lato" charset="0"/>
                <a:ea typeface="Lato" charset="0"/>
                <a:cs typeface="Lato" charset="0"/>
              </a:rPr>
              <a:t> de M. </a:t>
            </a:r>
            <a:r>
              <a:rPr lang="en-US" sz="900" err="1">
                <a:solidFill>
                  <a:schemeClr val="tx1">
                    <a:lumMod val="50000"/>
                    <a:lumOff val="50000"/>
                  </a:schemeClr>
                </a:solidFill>
                <a:latin typeface="Lato" charset="0"/>
                <a:ea typeface="Lato" charset="0"/>
                <a:cs typeface="Lato" charset="0"/>
              </a:rPr>
              <a:t>Chassot</a:t>
            </a:r>
            <a:r>
              <a:rPr lang="en-US" sz="900">
                <a:solidFill>
                  <a:schemeClr val="tx1">
                    <a:lumMod val="50000"/>
                    <a:lumOff val="50000"/>
                  </a:schemeClr>
                </a:solidFill>
                <a:latin typeface="Lato" charset="0"/>
                <a:ea typeface="Lato" charset="0"/>
                <a:cs typeface="Lato" charset="0"/>
              </a:rPr>
              <a:t> et M. </a:t>
            </a:r>
            <a:r>
              <a:rPr lang="en-US" sz="900" err="1">
                <a:solidFill>
                  <a:schemeClr val="tx1">
                    <a:lumMod val="50000"/>
                    <a:lumOff val="50000"/>
                  </a:schemeClr>
                </a:solidFill>
                <a:latin typeface="Lato" charset="0"/>
                <a:ea typeface="Lato" charset="0"/>
                <a:cs typeface="Lato" charset="0"/>
              </a:rPr>
              <a:t>Medjia</a:t>
            </a:r>
            <a:endParaRPr lang="en-US" sz="900">
              <a:solidFill>
                <a:schemeClr val="tx1">
                  <a:lumMod val="50000"/>
                  <a:lumOff val="50000"/>
                </a:schemeClr>
              </a:solidFill>
              <a:latin typeface="Lato" charset="0"/>
              <a:ea typeface="Lato" charset="0"/>
              <a:cs typeface="Lato" charset="0"/>
            </a:endParaRPr>
          </a:p>
          <a:p>
            <a:pPr marL="0" indent="0">
              <a:lnSpc>
                <a:spcPts val="1400"/>
              </a:lnSpc>
              <a:buNone/>
            </a:pPr>
            <a:endParaRPr lang="en-US" sz="900">
              <a:solidFill>
                <a:schemeClr val="tx1">
                  <a:lumMod val="50000"/>
                  <a:lumOff val="50000"/>
                </a:schemeClr>
              </a:solidFill>
              <a:latin typeface="Lato" charset="0"/>
              <a:ea typeface="Lato" charset="0"/>
              <a:cs typeface="Lato" charset="0"/>
            </a:endParaRPr>
          </a:p>
          <a:p>
            <a:pPr marL="0" indent="0">
              <a:lnSpc>
                <a:spcPts val="1400"/>
              </a:lnSpc>
              <a:buNone/>
            </a:pPr>
            <a:r>
              <a:rPr lang="en-US" sz="900">
                <a:solidFill>
                  <a:schemeClr val="tx1">
                    <a:lumMod val="50000"/>
                    <a:lumOff val="50000"/>
                  </a:schemeClr>
                </a:solidFill>
                <a:latin typeface="Lato" charset="0"/>
                <a:ea typeface="Lato" charset="0"/>
                <a:cs typeface="Lato" charset="0"/>
              </a:rPr>
              <a:t>Travail </a:t>
            </a:r>
            <a:r>
              <a:rPr lang="en-US" sz="900" err="1">
                <a:solidFill>
                  <a:schemeClr val="tx1">
                    <a:lumMod val="50000"/>
                    <a:lumOff val="50000"/>
                  </a:schemeClr>
                </a:solidFill>
                <a:latin typeface="Lato" charset="0"/>
                <a:ea typeface="Lato" charset="0"/>
                <a:cs typeface="Lato" charset="0"/>
              </a:rPr>
              <a:t>réalisé</a:t>
            </a:r>
            <a:r>
              <a:rPr lang="en-US" sz="900">
                <a:solidFill>
                  <a:schemeClr val="tx1">
                    <a:lumMod val="50000"/>
                    <a:lumOff val="50000"/>
                  </a:schemeClr>
                </a:solidFill>
                <a:latin typeface="Lato" charset="0"/>
                <a:ea typeface="Lato" charset="0"/>
                <a:cs typeface="Lato" charset="0"/>
              </a:rPr>
              <a:t> par :</a:t>
            </a:r>
            <a:br>
              <a:rPr lang="en-US" sz="900">
                <a:solidFill>
                  <a:schemeClr val="tx1">
                    <a:lumMod val="50000"/>
                    <a:lumOff val="50000"/>
                  </a:schemeClr>
                </a:solidFill>
                <a:latin typeface="Lato" charset="0"/>
                <a:ea typeface="Lato" charset="0"/>
                <a:cs typeface="Lato" charset="0"/>
              </a:rPr>
            </a:br>
            <a:r>
              <a:rPr lang="en-US" sz="900">
                <a:solidFill>
                  <a:schemeClr val="tx1">
                    <a:lumMod val="50000"/>
                    <a:lumOff val="50000"/>
                  </a:schemeClr>
                </a:solidFill>
                <a:latin typeface="Lato" charset="0"/>
                <a:ea typeface="Lato" charset="0"/>
                <a:cs typeface="Lato" charset="0"/>
              </a:rPr>
              <a:t>Florian CLANET</a:t>
            </a:r>
            <a:br>
              <a:rPr lang="en-US" sz="900">
                <a:solidFill>
                  <a:schemeClr val="tx1">
                    <a:lumMod val="50000"/>
                    <a:lumOff val="50000"/>
                  </a:schemeClr>
                </a:solidFill>
                <a:latin typeface="Lato" charset="0"/>
                <a:ea typeface="Lato" charset="0"/>
                <a:cs typeface="Lato" charset="0"/>
              </a:rPr>
            </a:br>
            <a:r>
              <a:rPr lang="en-US" sz="900">
                <a:solidFill>
                  <a:schemeClr val="tx1">
                    <a:lumMod val="50000"/>
                    <a:lumOff val="50000"/>
                  </a:schemeClr>
                </a:solidFill>
                <a:latin typeface="Lato" charset="0"/>
                <a:ea typeface="Lato" charset="0"/>
                <a:cs typeface="Lato" charset="0"/>
              </a:rPr>
              <a:t>Rama DESPLATS</a:t>
            </a:r>
            <a:br>
              <a:rPr lang="en-US" sz="900">
                <a:solidFill>
                  <a:schemeClr val="tx1">
                    <a:lumMod val="50000"/>
                    <a:lumOff val="50000"/>
                  </a:schemeClr>
                </a:solidFill>
                <a:latin typeface="Lato" charset="0"/>
                <a:ea typeface="Lato" charset="0"/>
                <a:cs typeface="Lato" charset="0"/>
              </a:rPr>
            </a:br>
            <a:r>
              <a:rPr lang="en-US" sz="900" err="1">
                <a:solidFill>
                  <a:schemeClr val="tx1">
                    <a:lumMod val="50000"/>
                    <a:lumOff val="50000"/>
                  </a:schemeClr>
                </a:solidFill>
                <a:latin typeface="Lato" charset="0"/>
                <a:ea typeface="Lato" charset="0"/>
                <a:cs typeface="Lato" charset="0"/>
              </a:rPr>
              <a:t>Yuxiao</a:t>
            </a:r>
            <a:r>
              <a:rPr lang="en-US" sz="900">
                <a:solidFill>
                  <a:schemeClr val="tx1">
                    <a:lumMod val="50000"/>
                    <a:lumOff val="50000"/>
                  </a:schemeClr>
                </a:solidFill>
                <a:latin typeface="Lato" charset="0"/>
                <a:ea typeface="Lato" charset="0"/>
                <a:cs typeface="Lato" charset="0"/>
              </a:rPr>
              <a:t> MAO</a:t>
            </a:r>
            <a:br>
              <a:rPr lang="en-US" sz="900">
                <a:solidFill>
                  <a:schemeClr val="tx1">
                    <a:lumMod val="50000"/>
                    <a:lumOff val="50000"/>
                  </a:schemeClr>
                </a:solidFill>
                <a:latin typeface="Lato" charset="0"/>
                <a:ea typeface="Lato" charset="0"/>
                <a:cs typeface="Lato" charset="0"/>
              </a:rPr>
            </a:br>
            <a:endParaRPr lang="en-US" sz="900">
              <a:solidFill>
                <a:schemeClr val="tx1">
                  <a:lumMod val="50000"/>
                  <a:lumOff val="50000"/>
                </a:schemeClr>
              </a:solidFill>
              <a:latin typeface="Lato" charset="0"/>
              <a:ea typeface="Lato" charset="0"/>
              <a:cs typeface="Lato" charset="0"/>
            </a:endParaRPr>
          </a:p>
        </p:txBody>
      </p:sp>
      <p:sp>
        <p:nvSpPr>
          <p:cNvPr id="6" name="Picture Placeholder 5">
            <a:extLst>
              <a:ext uri="{FF2B5EF4-FFF2-40B4-BE49-F238E27FC236}">
                <a16:creationId xmlns:a16="http://schemas.microsoft.com/office/drawing/2014/main" id="{8BC0094A-8B65-264B-BD0C-94EF2D538736}"/>
              </a:ext>
            </a:extLst>
          </p:cNvPr>
          <p:cNvSpPr>
            <a:spLocks noGrp="1"/>
          </p:cNvSpPr>
          <p:nvPr>
            <p:ph type="pic" sz="quarter" idx="12"/>
          </p:nvPr>
        </p:nvSpPr>
        <p:spPr/>
      </p:sp>
      <p:pic>
        <p:nvPicPr>
          <p:cNvPr id="15" name="Picture Placeholder 2">
            <a:extLst>
              <a:ext uri="{FF2B5EF4-FFF2-40B4-BE49-F238E27FC236}">
                <a16:creationId xmlns:a16="http://schemas.microsoft.com/office/drawing/2014/main" id="{7680FC5D-81BA-0B41-AF81-4BFE86905365}"/>
              </a:ext>
            </a:extLst>
          </p:cNvPr>
          <p:cNvPicPr>
            <a:picLocks noChangeAspect="1"/>
          </p:cNvPicPr>
          <p:nvPr/>
        </p:nvPicPr>
        <p:blipFill>
          <a:blip r:embed="rId3"/>
          <a:srcRect l="11933" r="11933"/>
          <a:stretch>
            <a:fillRect/>
          </a:stretch>
        </p:blipFill>
        <p:spPr>
          <a:xfrm>
            <a:off x="3673543" y="-346184"/>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pic>
    </p:spTree>
    <p:extLst>
      <p:ext uri="{BB962C8B-B14F-4D97-AF65-F5344CB8AC3E}">
        <p14:creationId xmlns:p14="http://schemas.microsoft.com/office/powerpoint/2010/main" val="16847019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20">
            <a:extLst>
              <a:ext uri="{FF2B5EF4-FFF2-40B4-BE49-F238E27FC236}">
                <a16:creationId xmlns:a16="http://schemas.microsoft.com/office/drawing/2014/main" id="{1B8CB2BB-A30D-FD47-8BBA-A2EE2B713F48}"/>
              </a:ext>
            </a:extLst>
          </p:cNvPr>
          <p:cNvSpPr txBox="1">
            <a:spLocks/>
          </p:cNvSpPr>
          <p:nvPr/>
        </p:nvSpPr>
        <p:spPr>
          <a:xfrm>
            <a:off x="869950" y="3848100"/>
            <a:ext cx="1962150"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fontAlgn="auto">
              <a:spcAft>
                <a:spcPts val="0"/>
              </a:spcAft>
              <a:defRPr/>
            </a:pPr>
            <a:r>
              <a:rPr lang="en-US" sz="1000" dirty="0" err="1">
                <a:solidFill>
                  <a:schemeClr val="accent1">
                    <a:lumMod val="75000"/>
                    <a:lumOff val="25000"/>
                  </a:schemeClr>
                </a:solidFill>
              </a:rPr>
              <a:t>Créer</a:t>
            </a:r>
            <a:r>
              <a:rPr lang="en-US" sz="1000" dirty="0">
                <a:solidFill>
                  <a:schemeClr val="accent1">
                    <a:lumMod val="75000"/>
                    <a:lumOff val="25000"/>
                  </a:schemeClr>
                </a:solidFill>
              </a:rPr>
              <a:t> </a:t>
            </a:r>
            <a:r>
              <a:rPr lang="en-US" sz="1000" dirty="0" err="1">
                <a:solidFill>
                  <a:schemeClr val="accent1">
                    <a:lumMod val="75000"/>
                    <a:lumOff val="25000"/>
                  </a:schemeClr>
                </a:solidFill>
              </a:rPr>
              <a:t>une</a:t>
            </a:r>
            <a:r>
              <a:rPr lang="en-US" sz="1000" dirty="0">
                <a:solidFill>
                  <a:schemeClr val="accent1">
                    <a:lumMod val="75000"/>
                    <a:lumOff val="25000"/>
                  </a:schemeClr>
                </a:solidFill>
              </a:rPr>
              <a:t> nouvelle </a:t>
            </a:r>
            <a:r>
              <a:rPr lang="en-US" sz="1000" dirty="0" err="1">
                <a:solidFill>
                  <a:schemeClr val="accent1">
                    <a:lumMod val="75000"/>
                    <a:lumOff val="25000"/>
                  </a:schemeClr>
                </a:solidFill>
              </a:rPr>
              <a:t>règle</a:t>
            </a:r>
            <a:r>
              <a:rPr lang="en-US" sz="1000" dirty="0">
                <a:solidFill>
                  <a:schemeClr val="accent1">
                    <a:lumMod val="75000"/>
                    <a:lumOff val="25000"/>
                  </a:schemeClr>
                </a:solidFill>
              </a:rPr>
              <a:t> de redirection</a:t>
            </a:r>
          </a:p>
        </p:txBody>
      </p:sp>
      <p:pic>
        <p:nvPicPr>
          <p:cNvPr id="21" name="Picture Placeholder 6">
            <a:extLst>
              <a:ext uri="{FF2B5EF4-FFF2-40B4-BE49-F238E27FC236}">
                <a16:creationId xmlns:a16="http://schemas.microsoft.com/office/drawing/2014/main" id="{7F36298D-3114-2347-9C24-F9B41AC0FE2C}"/>
              </a:ext>
            </a:extLst>
          </p:cNvPr>
          <p:cNvPicPr>
            <a:picLocks noGrp="1" noChangeAspect="1"/>
          </p:cNvPicPr>
          <p:nvPr>
            <p:ph type="pic" sz="quarter" idx="12"/>
          </p:nvPr>
        </p:nvPicPr>
        <p:blipFill>
          <a:blip r:embed="rId2"/>
          <a:srcRect l="10672" r="10672"/>
          <a:stretch>
            <a:fillRect/>
          </a:stretch>
        </p:blipFill>
        <p:spPr bwMode="auto">
          <a:custGeom>
            <a:avLst/>
            <a:gdLst>
              <a:gd name="T0" fmla="*/ 230753 w 2154115"/>
              <a:gd name="T1" fmla="*/ 0 h 2154115"/>
              <a:gd name="T2" fmla="*/ 1729929 w 2154115"/>
              <a:gd name="T3" fmla="*/ 0 h 2154115"/>
              <a:gd name="T4" fmla="*/ 1960682 w 2154115"/>
              <a:gd name="T5" fmla="*/ 230753 h 2154115"/>
              <a:gd name="T6" fmla="*/ 1960682 w 2154115"/>
              <a:gd name="T7" fmla="*/ 1729929 h 2154115"/>
              <a:gd name="T8" fmla="*/ 1729929 w 2154115"/>
              <a:gd name="T9" fmla="*/ 1960682 h 2154115"/>
              <a:gd name="T10" fmla="*/ 230753 w 2154115"/>
              <a:gd name="T11" fmla="*/ 1960682 h 2154115"/>
              <a:gd name="T12" fmla="*/ 0 w 2154115"/>
              <a:gd name="T13" fmla="*/ 1729929 h 2154115"/>
              <a:gd name="T14" fmla="*/ 0 w 2154115"/>
              <a:gd name="T15" fmla="*/ 230753 h 2154115"/>
              <a:gd name="T16" fmla="*/ 230753 w 2154115"/>
              <a:gd name="T17" fmla="*/ 0 h 2154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Diamond 6">
            <a:extLst>
              <a:ext uri="{FF2B5EF4-FFF2-40B4-BE49-F238E27FC236}">
                <a16:creationId xmlns:a16="http://schemas.microsoft.com/office/drawing/2014/main" id="{03E9C20C-46AD-E845-A01E-2BBB22C508F9}"/>
              </a:ext>
            </a:extLst>
          </p:cNvPr>
          <p:cNvSpPr/>
          <p:nvPr/>
        </p:nvSpPr>
        <p:spPr>
          <a:xfrm>
            <a:off x="4032250" y="1806574"/>
            <a:ext cx="457200" cy="457200"/>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D219188-03C9-DE4A-B7D4-976032211A95}"/>
              </a:ext>
            </a:extLst>
          </p:cNvPr>
          <p:cNvSpPr/>
          <p:nvPr/>
        </p:nvSpPr>
        <p:spPr>
          <a:xfrm>
            <a:off x="3780590" y="2335166"/>
            <a:ext cx="960519"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finale</a:t>
            </a:r>
          </a:p>
        </p:txBody>
      </p:sp>
      <p:sp>
        <p:nvSpPr>
          <p:cNvPr id="16" name="Diamond 15">
            <a:extLst>
              <a:ext uri="{FF2B5EF4-FFF2-40B4-BE49-F238E27FC236}">
                <a16:creationId xmlns:a16="http://schemas.microsoft.com/office/drawing/2014/main" id="{711CB7FA-4DBA-064E-8444-3BCB9DFF9AD4}"/>
              </a:ext>
            </a:extLst>
          </p:cNvPr>
          <p:cNvSpPr/>
          <p:nvPr/>
        </p:nvSpPr>
        <p:spPr>
          <a:xfrm>
            <a:off x="6536531" y="1806574"/>
            <a:ext cx="457200" cy="457200"/>
          </a:xfrm>
          <a:prstGeom prst="diamon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D1FE7B80-C856-EF42-92F9-BCACB5686235}"/>
              </a:ext>
            </a:extLst>
          </p:cNvPr>
          <p:cNvSpPr/>
          <p:nvPr/>
        </p:nvSpPr>
        <p:spPr>
          <a:xfrm>
            <a:off x="6284871" y="2335165"/>
            <a:ext cx="1023037"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initiale</a:t>
            </a:r>
            <a:endParaRPr lang="en-US" sz="1000" dirty="0">
              <a:solidFill>
                <a:schemeClr val="tx1">
                  <a:lumMod val="50000"/>
                  <a:lumOff val="50000"/>
                </a:schemeClr>
              </a:solidFill>
            </a:endParaRPr>
          </a:p>
        </p:txBody>
      </p:sp>
      <p:cxnSp>
        <p:nvCxnSpPr>
          <p:cNvPr id="20" name="Straight Arrow Connector 19">
            <a:extLst>
              <a:ext uri="{FF2B5EF4-FFF2-40B4-BE49-F238E27FC236}">
                <a16:creationId xmlns:a16="http://schemas.microsoft.com/office/drawing/2014/main" id="{1D633C2B-AF1C-7242-BB84-0933D67DE813}"/>
              </a:ext>
            </a:extLst>
          </p:cNvPr>
          <p:cNvCxnSpPr/>
          <p:nvPr/>
        </p:nvCxnSpPr>
        <p:spPr>
          <a:xfrm>
            <a:off x="4776177" y="2001074"/>
            <a:ext cx="1592873" cy="0"/>
          </a:xfrm>
          <a:prstGeom prst="straightConnector1">
            <a:avLst/>
          </a:prstGeom>
          <a:ln w="19050">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1B1BAC4D-CAFA-4E4A-BD50-89CC2F4AFABE}"/>
              </a:ext>
            </a:extLst>
          </p:cNvPr>
          <p:cNvCxnSpPr>
            <a:cxnSpLocks/>
          </p:cNvCxnSpPr>
          <p:nvPr/>
        </p:nvCxnSpPr>
        <p:spPr>
          <a:xfrm>
            <a:off x="4776177" y="2001074"/>
            <a:ext cx="1508694" cy="1427929"/>
          </a:xfrm>
          <a:prstGeom prst="curvedConnector3">
            <a:avLst>
              <a:gd name="adj1" fmla="val 3863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Diamond 25">
            <a:extLst>
              <a:ext uri="{FF2B5EF4-FFF2-40B4-BE49-F238E27FC236}">
                <a16:creationId xmlns:a16="http://schemas.microsoft.com/office/drawing/2014/main" id="{FC7C925A-DC60-7D46-9DD9-908E07C4F23C}"/>
              </a:ext>
            </a:extLst>
          </p:cNvPr>
          <p:cNvSpPr/>
          <p:nvPr/>
        </p:nvSpPr>
        <p:spPr>
          <a:xfrm>
            <a:off x="6432550" y="3200401"/>
            <a:ext cx="457200" cy="457200"/>
          </a:xfrm>
          <a:prstGeom prst="diamo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976E3F7C-B764-3B48-9D17-679FE0468D15}"/>
              </a:ext>
            </a:extLst>
          </p:cNvPr>
          <p:cNvSpPr/>
          <p:nvPr/>
        </p:nvSpPr>
        <p:spPr>
          <a:xfrm>
            <a:off x="5970095" y="3700526"/>
            <a:ext cx="1382110"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intermédiaire</a:t>
            </a:r>
            <a:endParaRPr lang="en-US" sz="1000" dirty="0">
              <a:solidFill>
                <a:schemeClr val="tx1">
                  <a:lumMod val="50000"/>
                  <a:lumOff val="50000"/>
                </a:schemeClr>
              </a:solidFill>
            </a:endParaRPr>
          </a:p>
        </p:txBody>
      </p:sp>
      <p:sp>
        <p:nvSpPr>
          <p:cNvPr id="33" name="Marcador de texto 3">
            <a:extLst>
              <a:ext uri="{FF2B5EF4-FFF2-40B4-BE49-F238E27FC236}">
                <a16:creationId xmlns:a16="http://schemas.microsoft.com/office/drawing/2014/main" id="{CAD3E867-E95F-BC40-9604-95B6FC59FE5F}"/>
              </a:ext>
            </a:extLst>
          </p:cNvPr>
          <p:cNvSpPr txBox="1">
            <a:spLocks/>
          </p:cNvSpPr>
          <p:nvPr/>
        </p:nvSpPr>
        <p:spPr bwMode="auto">
          <a:xfrm>
            <a:off x="2497138" y="462021"/>
            <a:ext cx="4164012" cy="222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0" indent="0" algn="ctr"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_tradnl" altLang="fr-FR" sz="2000" dirty="0" err="1">
                <a:latin typeface="Raleway Black"/>
                <a:ea typeface="Raleway Black"/>
                <a:cs typeface="Raleway Black"/>
              </a:rPr>
              <a:t>Gestion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règles</a:t>
            </a:r>
            <a:r>
              <a:rPr lang="es-ES_tradnl" altLang="fr-FR" sz="2000" dirty="0">
                <a:latin typeface="Raleway Black"/>
                <a:ea typeface="Raleway Black"/>
                <a:cs typeface="Raleway Black"/>
              </a:rPr>
              <a:t> de </a:t>
            </a:r>
            <a:r>
              <a:rPr lang="es-ES_tradnl" altLang="fr-FR" sz="2000" dirty="0" err="1">
                <a:latin typeface="Raleway Black"/>
                <a:ea typeface="Raleway Black"/>
                <a:cs typeface="Raleway Black"/>
              </a:rPr>
              <a:t>redirection</a:t>
            </a:r>
            <a:endParaRPr lang="es-ES_tradnl" altLang="fr-FR" sz="2000" dirty="0">
              <a:latin typeface="Raleway Black"/>
              <a:ea typeface="Raleway Black"/>
              <a:cs typeface="Raleway Black"/>
            </a:endParaRPr>
          </a:p>
        </p:txBody>
      </p:sp>
    </p:spTree>
    <p:extLst>
      <p:ext uri="{BB962C8B-B14F-4D97-AF65-F5344CB8AC3E}">
        <p14:creationId xmlns:p14="http://schemas.microsoft.com/office/powerpoint/2010/main" val="1500160999"/>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20">
            <a:extLst>
              <a:ext uri="{FF2B5EF4-FFF2-40B4-BE49-F238E27FC236}">
                <a16:creationId xmlns:a16="http://schemas.microsoft.com/office/drawing/2014/main" id="{1B8CB2BB-A30D-FD47-8BBA-A2EE2B713F48}"/>
              </a:ext>
            </a:extLst>
          </p:cNvPr>
          <p:cNvSpPr txBox="1">
            <a:spLocks/>
          </p:cNvSpPr>
          <p:nvPr/>
        </p:nvSpPr>
        <p:spPr>
          <a:xfrm>
            <a:off x="869950" y="3848100"/>
            <a:ext cx="1962150"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altLang="fr-FR" sz="1000" dirty="0" err="1">
                <a:solidFill>
                  <a:schemeClr val="accent2"/>
                </a:solidFill>
                <a:latin typeface="Raleway Black"/>
                <a:ea typeface="Raleway Black"/>
                <a:cs typeface="Raleway Black"/>
              </a:rPr>
              <a:t>Editer</a:t>
            </a:r>
            <a:r>
              <a:rPr lang="en-US" altLang="fr-FR" sz="1000" dirty="0">
                <a:solidFill>
                  <a:schemeClr val="accent2"/>
                </a:solidFill>
                <a:latin typeface="Raleway Black"/>
                <a:ea typeface="Raleway Black"/>
                <a:cs typeface="Raleway Black"/>
              </a:rPr>
              <a:t> </a:t>
            </a:r>
            <a:r>
              <a:rPr lang="en-US" altLang="fr-FR" sz="1000" dirty="0" err="1">
                <a:solidFill>
                  <a:schemeClr val="accent2"/>
                </a:solidFill>
                <a:latin typeface="Raleway Black"/>
                <a:ea typeface="Raleway Black"/>
                <a:cs typeface="Raleway Black"/>
              </a:rPr>
              <a:t>une</a:t>
            </a:r>
            <a:r>
              <a:rPr lang="en-US" altLang="fr-FR" sz="1000" dirty="0">
                <a:solidFill>
                  <a:schemeClr val="accent2"/>
                </a:solidFill>
                <a:latin typeface="Raleway Black"/>
                <a:ea typeface="Raleway Black"/>
                <a:cs typeface="Raleway Black"/>
              </a:rPr>
              <a:t> </a:t>
            </a:r>
            <a:r>
              <a:rPr lang="en-US" altLang="fr-FR" sz="1000" dirty="0" err="1">
                <a:solidFill>
                  <a:schemeClr val="accent2"/>
                </a:solidFill>
                <a:latin typeface="Raleway Black"/>
                <a:ea typeface="Raleway Black"/>
                <a:cs typeface="Raleway Black"/>
              </a:rPr>
              <a:t>règle</a:t>
            </a:r>
            <a:r>
              <a:rPr lang="en-US" altLang="fr-FR" sz="1000" dirty="0">
                <a:solidFill>
                  <a:schemeClr val="accent2"/>
                </a:solidFill>
                <a:latin typeface="Raleway Black"/>
                <a:ea typeface="Raleway Black"/>
                <a:cs typeface="Raleway Black"/>
              </a:rPr>
              <a:t> de redirection</a:t>
            </a:r>
          </a:p>
        </p:txBody>
      </p:sp>
      <p:pic>
        <p:nvPicPr>
          <p:cNvPr id="18" name="Picture Placeholder 1">
            <a:extLst>
              <a:ext uri="{FF2B5EF4-FFF2-40B4-BE49-F238E27FC236}">
                <a16:creationId xmlns:a16="http://schemas.microsoft.com/office/drawing/2014/main" id="{A8706854-3127-8D4E-ACCF-F98043C2ABAE}"/>
              </a:ext>
            </a:extLst>
          </p:cNvPr>
          <p:cNvPicPr>
            <a:picLocks noGrp="1" noChangeAspect="1"/>
          </p:cNvPicPr>
          <p:nvPr>
            <p:ph type="pic" sz="quarter" idx="12"/>
          </p:nvPr>
        </p:nvPicPr>
        <p:blipFill>
          <a:blip r:embed="rId2"/>
          <a:srcRect l="14441" r="14441"/>
          <a:stretch>
            <a:fillRect/>
          </a:stretch>
        </p:blipFill>
        <p:spPr bwMode="auto">
          <a:custGeom>
            <a:avLst/>
            <a:gdLst>
              <a:gd name="T0" fmla="*/ 230753 w 2154115"/>
              <a:gd name="T1" fmla="*/ 0 h 2154115"/>
              <a:gd name="T2" fmla="*/ 1729929 w 2154115"/>
              <a:gd name="T3" fmla="*/ 0 h 2154115"/>
              <a:gd name="T4" fmla="*/ 1960682 w 2154115"/>
              <a:gd name="T5" fmla="*/ 230753 h 2154115"/>
              <a:gd name="T6" fmla="*/ 1960682 w 2154115"/>
              <a:gd name="T7" fmla="*/ 1729929 h 2154115"/>
              <a:gd name="T8" fmla="*/ 1729929 w 2154115"/>
              <a:gd name="T9" fmla="*/ 1960682 h 2154115"/>
              <a:gd name="T10" fmla="*/ 230753 w 2154115"/>
              <a:gd name="T11" fmla="*/ 1960682 h 2154115"/>
              <a:gd name="T12" fmla="*/ 0 w 2154115"/>
              <a:gd name="T13" fmla="*/ 1729929 h 2154115"/>
              <a:gd name="T14" fmla="*/ 0 w 2154115"/>
              <a:gd name="T15" fmla="*/ 230753 h 2154115"/>
              <a:gd name="T16" fmla="*/ 230753 w 2154115"/>
              <a:gd name="T17" fmla="*/ 0 h 2154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 name="Diamond 18">
            <a:extLst>
              <a:ext uri="{FF2B5EF4-FFF2-40B4-BE49-F238E27FC236}">
                <a16:creationId xmlns:a16="http://schemas.microsoft.com/office/drawing/2014/main" id="{AB62744D-689D-904D-8691-3B4EF431DFE0}"/>
              </a:ext>
            </a:extLst>
          </p:cNvPr>
          <p:cNvSpPr/>
          <p:nvPr/>
        </p:nvSpPr>
        <p:spPr>
          <a:xfrm>
            <a:off x="4032250" y="1806574"/>
            <a:ext cx="457200" cy="457200"/>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F59606C2-56A9-C844-A0D5-4B94829C84C3}"/>
              </a:ext>
            </a:extLst>
          </p:cNvPr>
          <p:cNvSpPr/>
          <p:nvPr/>
        </p:nvSpPr>
        <p:spPr>
          <a:xfrm>
            <a:off x="3780590" y="2335166"/>
            <a:ext cx="960519"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finale</a:t>
            </a:r>
          </a:p>
        </p:txBody>
      </p:sp>
      <p:sp>
        <p:nvSpPr>
          <p:cNvPr id="23" name="Diamond 22">
            <a:extLst>
              <a:ext uri="{FF2B5EF4-FFF2-40B4-BE49-F238E27FC236}">
                <a16:creationId xmlns:a16="http://schemas.microsoft.com/office/drawing/2014/main" id="{19FD42D5-FC0D-7C45-A0B3-3372D05E9F28}"/>
              </a:ext>
            </a:extLst>
          </p:cNvPr>
          <p:cNvSpPr/>
          <p:nvPr/>
        </p:nvSpPr>
        <p:spPr>
          <a:xfrm>
            <a:off x="6536531" y="1806574"/>
            <a:ext cx="457200" cy="457200"/>
          </a:xfrm>
          <a:prstGeom prst="diamon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4F8AC159-2086-DF46-8743-4DFFE9D38B36}"/>
              </a:ext>
            </a:extLst>
          </p:cNvPr>
          <p:cNvSpPr/>
          <p:nvPr/>
        </p:nvSpPr>
        <p:spPr>
          <a:xfrm>
            <a:off x="6149631" y="2331162"/>
            <a:ext cx="1382110"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intermédiaire</a:t>
            </a:r>
            <a:endParaRPr lang="en-US" sz="1000" dirty="0">
              <a:solidFill>
                <a:schemeClr val="tx1">
                  <a:lumMod val="50000"/>
                  <a:lumOff val="50000"/>
                </a:schemeClr>
              </a:solidFill>
            </a:endParaRPr>
          </a:p>
        </p:txBody>
      </p:sp>
      <p:cxnSp>
        <p:nvCxnSpPr>
          <p:cNvPr id="25" name="Straight Arrow Connector 24">
            <a:extLst>
              <a:ext uri="{FF2B5EF4-FFF2-40B4-BE49-F238E27FC236}">
                <a16:creationId xmlns:a16="http://schemas.microsoft.com/office/drawing/2014/main" id="{DB2FA34C-5FED-2047-B41F-9041BBCE9821}"/>
              </a:ext>
            </a:extLst>
          </p:cNvPr>
          <p:cNvCxnSpPr/>
          <p:nvPr/>
        </p:nvCxnSpPr>
        <p:spPr>
          <a:xfrm>
            <a:off x="4776177" y="2001074"/>
            <a:ext cx="1592873" cy="0"/>
          </a:xfrm>
          <a:prstGeom prst="straightConnector1">
            <a:avLst/>
          </a:prstGeom>
          <a:ln w="19050">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74F5A28-D098-F34C-8BB2-74FE11E49B25}"/>
              </a:ext>
            </a:extLst>
          </p:cNvPr>
          <p:cNvCxnSpPr>
            <a:cxnSpLocks/>
          </p:cNvCxnSpPr>
          <p:nvPr/>
        </p:nvCxnSpPr>
        <p:spPr>
          <a:xfrm>
            <a:off x="4776177" y="2001074"/>
            <a:ext cx="1508694" cy="1427929"/>
          </a:xfrm>
          <a:prstGeom prst="curvedConnector3">
            <a:avLst>
              <a:gd name="adj1" fmla="val 3863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EE7A4A7A-70FC-1B4F-B2C3-2DCEA1C7DDCE}"/>
              </a:ext>
            </a:extLst>
          </p:cNvPr>
          <p:cNvSpPr/>
          <p:nvPr/>
        </p:nvSpPr>
        <p:spPr>
          <a:xfrm>
            <a:off x="6432550" y="3200401"/>
            <a:ext cx="457200" cy="457200"/>
          </a:xfrm>
          <a:prstGeom prst="diamo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80389471-AD44-8844-BCA9-41279F2C8DA2}"/>
              </a:ext>
            </a:extLst>
          </p:cNvPr>
          <p:cNvSpPr/>
          <p:nvPr/>
        </p:nvSpPr>
        <p:spPr>
          <a:xfrm>
            <a:off x="5799375" y="3724989"/>
            <a:ext cx="1723549" cy="400110"/>
          </a:xfrm>
          <a:prstGeom prst="rect">
            <a:avLst/>
          </a:prstGeom>
        </p:spPr>
        <p:txBody>
          <a:bodyPr wrap="none">
            <a:spAutoFit/>
          </a:bodyPr>
          <a:lstStyle/>
          <a:p>
            <a:pPr algn="ct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initiale</a:t>
            </a:r>
            <a:r>
              <a:rPr lang="en-US" sz="1000" dirty="0">
                <a:solidFill>
                  <a:schemeClr val="tx1">
                    <a:lumMod val="50000"/>
                    <a:lumOff val="50000"/>
                  </a:schemeClr>
                </a:solidFill>
              </a:rPr>
              <a:t> </a:t>
            </a:r>
            <a:r>
              <a:rPr lang="en-US" sz="1000" dirty="0" err="1">
                <a:solidFill>
                  <a:schemeClr val="tx1">
                    <a:lumMod val="50000"/>
                    <a:lumOff val="50000"/>
                  </a:schemeClr>
                </a:solidFill>
              </a:rPr>
              <a:t>ou</a:t>
            </a:r>
            <a:r>
              <a:rPr lang="en-US" sz="1000" dirty="0">
                <a:solidFill>
                  <a:schemeClr val="tx1">
                    <a:lumMod val="50000"/>
                    <a:lumOff val="50000"/>
                  </a:schemeClr>
                </a:solidFill>
              </a:rPr>
              <a:t> </a:t>
            </a:r>
            <a:r>
              <a:rPr lang="en-US" sz="1000" dirty="0" err="1">
                <a:solidFill>
                  <a:schemeClr val="tx1">
                    <a:lumMod val="50000"/>
                    <a:lumOff val="50000"/>
                  </a:schemeClr>
                </a:solidFill>
              </a:rPr>
              <a:t>une</a:t>
            </a:r>
            <a:r>
              <a:rPr lang="en-US" sz="1000" dirty="0">
                <a:solidFill>
                  <a:schemeClr val="tx1">
                    <a:lumMod val="50000"/>
                    <a:lumOff val="50000"/>
                  </a:schemeClr>
                </a:solidFill>
              </a:rPr>
              <a:t> </a:t>
            </a:r>
            <a:r>
              <a:rPr lang="en-US" sz="1000" dirty="0" err="1">
                <a:solidFill>
                  <a:schemeClr val="tx1">
                    <a:lumMod val="50000"/>
                    <a:lumOff val="50000"/>
                  </a:schemeClr>
                </a:solidFill>
              </a:rPr>
              <a:t>autre</a:t>
            </a:r>
            <a:br>
              <a:rPr lang="en-US" sz="1000" dirty="0">
                <a:solidFill>
                  <a:schemeClr val="tx1">
                    <a:lumMod val="50000"/>
                    <a:lumOff val="50000"/>
                  </a:schemeClr>
                </a:solidFill>
              </a:rPr>
            </a:br>
            <a:r>
              <a:rPr lang="en-US" sz="1000" dirty="0">
                <a:solidFill>
                  <a:schemeClr val="tx1">
                    <a:lumMod val="50000"/>
                    <a:lumOff val="50000"/>
                  </a:schemeClr>
                </a:solidFill>
              </a:rPr>
              <a:t>Gateway </a:t>
            </a:r>
            <a:r>
              <a:rPr lang="en-US" sz="1000" dirty="0" err="1">
                <a:solidFill>
                  <a:schemeClr val="tx1">
                    <a:lumMod val="50000"/>
                    <a:lumOff val="50000"/>
                  </a:schemeClr>
                </a:solidFill>
              </a:rPr>
              <a:t>intermédiaire</a:t>
            </a:r>
            <a:endParaRPr lang="en-US" sz="1000" dirty="0">
              <a:solidFill>
                <a:schemeClr val="tx1">
                  <a:lumMod val="50000"/>
                  <a:lumOff val="50000"/>
                </a:schemeClr>
              </a:solidFill>
            </a:endParaRPr>
          </a:p>
        </p:txBody>
      </p:sp>
      <p:sp>
        <p:nvSpPr>
          <p:cNvPr id="31" name="Marcador de texto 3">
            <a:extLst>
              <a:ext uri="{FF2B5EF4-FFF2-40B4-BE49-F238E27FC236}">
                <a16:creationId xmlns:a16="http://schemas.microsoft.com/office/drawing/2014/main" id="{F24D1239-E391-7D48-90C0-1E968BBC2A11}"/>
              </a:ext>
            </a:extLst>
          </p:cNvPr>
          <p:cNvSpPr txBox="1">
            <a:spLocks/>
          </p:cNvSpPr>
          <p:nvPr/>
        </p:nvSpPr>
        <p:spPr bwMode="auto">
          <a:xfrm>
            <a:off x="2497138" y="462021"/>
            <a:ext cx="4164012" cy="222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0" indent="0" algn="ctr"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_tradnl" altLang="fr-FR" sz="2000" dirty="0" err="1">
                <a:latin typeface="Raleway Black"/>
                <a:ea typeface="Raleway Black"/>
                <a:cs typeface="Raleway Black"/>
              </a:rPr>
              <a:t>Gestion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règles</a:t>
            </a:r>
            <a:r>
              <a:rPr lang="es-ES_tradnl" altLang="fr-FR" sz="2000" dirty="0">
                <a:latin typeface="Raleway Black"/>
                <a:ea typeface="Raleway Black"/>
                <a:cs typeface="Raleway Black"/>
              </a:rPr>
              <a:t> de </a:t>
            </a:r>
            <a:r>
              <a:rPr lang="es-ES_tradnl" altLang="fr-FR" sz="2000" dirty="0" err="1">
                <a:latin typeface="Raleway Black"/>
                <a:ea typeface="Raleway Black"/>
                <a:cs typeface="Raleway Black"/>
              </a:rPr>
              <a:t>redirection</a:t>
            </a:r>
            <a:endParaRPr lang="es-ES_tradnl" altLang="fr-FR" sz="2000" dirty="0">
              <a:latin typeface="Raleway Black"/>
              <a:ea typeface="Raleway Black"/>
              <a:cs typeface="Raleway Black"/>
            </a:endParaRPr>
          </a:p>
        </p:txBody>
      </p:sp>
    </p:spTree>
    <p:extLst>
      <p:ext uri="{BB962C8B-B14F-4D97-AF65-F5344CB8AC3E}">
        <p14:creationId xmlns:p14="http://schemas.microsoft.com/office/powerpoint/2010/main" val="3563317205"/>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20">
            <a:extLst>
              <a:ext uri="{FF2B5EF4-FFF2-40B4-BE49-F238E27FC236}">
                <a16:creationId xmlns:a16="http://schemas.microsoft.com/office/drawing/2014/main" id="{1B8CB2BB-A30D-FD47-8BBA-A2EE2B713F48}"/>
              </a:ext>
            </a:extLst>
          </p:cNvPr>
          <p:cNvSpPr txBox="1">
            <a:spLocks/>
          </p:cNvSpPr>
          <p:nvPr/>
        </p:nvSpPr>
        <p:spPr>
          <a:xfrm>
            <a:off x="869950" y="3848100"/>
            <a:ext cx="1962150"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altLang="fr-FR" sz="1000" dirty="0" err="1">
                <a:solidFill>
                  <a:schemeClr val="accent2"/>
                </a:solidFill>
                <a:latin typeface="Raleway Black"/>
                <a:ea typeface="Raleway Black"/>
                <a:cs typeface="Raleway Black"/>
              </a:rPr>
              <a:t>Editer</a:t>
            </a:r>
            <a:r>
              <a:rPr lang="en-US" altLang="fr-FR" sz="1000" dirty="0">
                <a:solidFill>
                  <a:schemeClr val="accent2"/>
                </a:solidFill>
                <a:latin typeface="Raleway Black"/>
                <a:ea typeface="Raleway Black"/>
                <a:cs typeface="Raleway Black"/>
              </a:rPr>
              <a:t> </a:t>
            </a:r>
            <a:r>
              <a:rPr lang="en-US" altLang="fr-FR" sz="1000" dirty="0" err="1">
                <a:solidFill>
                  <a:schemeClr val="accent2"/>
                </a:solidFill>
                <a:latin typeface="Raleway Black"/>
                <a:ea typeface="Raleway Black"/>
                <a:cs typeface="Raleway Black"/>
              </a:rPr>
              <a:t>une</a:t>
            </a:r>
            <a:r>
              <a:rPr lang="en-US" altLang="fr-FR" sz="1000" dirty="0">
                <a:solidFill>
                  <a:schemeClr val="accent2"/>
                </a:solidFill>
                <a:latin typeface="Raleway Black"/>
                <a:ea typeface="Raleway Black"/>
                <a:cs typeface="Raleway Black"/>
              </a:rPr>
              <a:t> </a:t>
            </a:r>
            <a:r>
              <a:rPr lang="en-US" altLang="fr-FR" sz="1000" dirty="0" err="1">
                <a:solidFill>
                  <a:schemeClr val="accent2"/>
                </a:solidFill>
                <a:latin typeface="Raleway Black"/>
                <a:ea typeface="Raleway Black"/>
                <a:cs typeface="Raleway Black"/>
              </a:rPr>
              <a:t>règle</a:t>
            </a:r>
            <a:r>
              <a:rPr lang="en-US" altLang="fr-FR" sz="1000" dirty="0">
                <a:solidFill>
                  <a:schemeClr val="accent2"/>
                </a:solidFill>
                <a:latin typeface="Raleway Black"/>
                <a:ea typeface="Raleway Black"/>
                <a:cs typeface="Raleway Black"/>
              </a:rPr>
              <a:t> de redirection</a:t>
            </a:r>
          </a:p>
        </p:txBody>
      </p:sp>
      <p:pic>
        <p:nvPicPr>
          <p:cNvPr id="18" name="Picture Placeholder 1">
            <a:extLst>
              <a:ext uri="{FF2B5EF4-FFF2-40B4-BE49-F238E27FC236}">
                <a16:creationId xmlns:a16="http://schemas.microsoft.com/office/drawing/2014/main" id="{A8706854-3127-8D4E-ACCF-F98043C2ABAE}"/>
              </a:ext>
            </a:extLst>
          </p:cNvPr>
          <p:cNvPicPr>
            <a:picLocks noGrp="1" noChangeAspect="1"/>
          </p:cNvPicPr>
          <p:nvPr>
            <p:ph type="pic" sz="quarter" idx="12"/>
          </p:nvPr>
        </p:nvPicPr>
        <p:blipFill>
          <a:blip r:embed="rId2"/>
          <a:srcRect l="14441" r="14441"/>
          <a:stretch>
            <a:fillRect/>
          </a:stretch>
        </p:blipFill>
        <p:spPr bwMode="auto">
          <a:custGeom>
            <a:avLst/>
            <a:gdLst>
              <a:gd name="T0" fmla="*/ 230753 w 2154115"/>
              <a:gd name="T1" fmla="*/ 0 h 2154115"/>
              <a:gd name="T2" fmla="*/ 1729929 w 2154115"/>
              <a:gd name="T3" fmla="*/ 0 h 2154115"/>
              <a:gd name="T4" fmla="*/ 1960682 w 2154115"/>
              <a:gd name="T5" fmla="*/ 230753 h 2154115"/>
              <a:gd name="T6" fmla="*/ 1960682 w 2154115"/>
              <a:gd name="T7" fmla="*/ 1729929 h 2154115"/>
              <a:gd name="T8" fmla="*/ 1729929 w 2154115"/>
              <a:gd name="T9" fmla="*/ 1960682 h 2154115"/>
              <a:gd name="T10" fmla="*/ 230753 w 2154115"/>
              <a:gd name="T11" fmla="*/ 1960682 h 2154115"/>
              <a:gd name="T12" fmla="*/ 0 w 2154115"/>
              <a:gd name="T13" fmla="*/ 1729929 h 2154115"/>
              <a:gd name="T14" fmla="*/ 0 w 2154115"/>
              <a:gd name="T15" fmla="*/ 230753 h 2154115"/>
              <a:gd name="T16" fmla="*/ 230753 w 2154115"/>
              <a:gd name="T17" fmla="*/ 0 h 2154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 name="Picture 3">
            <a:extLst>
              <a:ext uri="{FF2B5EF4-FFF2-40B4-BE49-F238E27FC236}">
                <a16:creationId xmlns:a16="http://schemas.microsoft.com/office/drawing/2014/main" id="{E92962A4-E971-0D4F-8B5D-00F5D00459E1}"/>
              </a:ext>
            </a:extLst>
          </p:cNvPr>
          <p:cNvPicPr>
            <a:picLocks noChangeAspect="1"/>
          </p:cNvPicPr>
          <p:nvPr/>
        </p:nvPicPr>
        <p:blipFill>
          <a:blip r:embed="rId3"/>
          <a:stretch>
            <a:fillRect/>
          </a:stretch>
        </p:blipFill>
        <p:spPr>
          <a:xfrm>
            <a:off x="3962400" y="1863225"/>
            <a:ext cx="3975100" cy="1794376"/>
          </a:xfrm>
          <a:prstGeom prst="rect">
            <a:avLst/>
          </a:prstGeom>
        </p:spPr>
      </p:pic>
      <p:sp>
        <p:nvSpPr>
          <p:cNvPr id="20" name="Marcador de texto 3">
            <a:extLst>
              <a:ext uri="{FF2B5EF4-FFF2-40B4-BE49-F238E27FC236}">
                <a16:creationId xmlns:a16="http://schemas.microsoft.com/office/drawing/2014/main" id="{0DF1653E-4A5F-F549-A2F7-650DB8724A79}"/>
              </a:ext>
            </a:extLst>
          </p:cNvPr>
          <p:cNvSpPr txBox="1">
            <a:spLocks/>
          </p:cNvSpPr>
          <p:nvPr/>
        </p:nvSpPr>
        <p:spPr bwMode="auto">
          <a:xfrm>
            <a:off x="2497138" y="462021"/>
            <a:ext cx="4164012" cy="222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0" indent="0" algn="ctr"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_tradnl" altLang="fr-FR" sz="2000" dirty="0" err="1">
                <a:latin typeface="Raleway Black"/>
                <a:ea typeface="Raleway Black"/>
                <a:cs typeface="Raleway Black"/>
              </a:rPr>
              <a:t>Gestion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règles</a:t>
            </a:r>
            <a:r>
              <a:rPr lang="es-ES_tradnl" altLang="fr-FR" sz="2000" dirty="0">
                <a:latin typeface="Raleway Black"/>
                <a:ea typeface="Raleway Black"/>
                <a:cs typeface="Raleway Black"/>
              </a:rPr>
              <a:t> de </a:t>
            </a:r>
            <a:r>
              <a:rPr lang="es-ES_tradnl" altLang="fr-FR" sz="2000" dirty="0" err="1">
                <a:latin typeface="Raleway Black"/>
                <a:ea typeface="Raleway Black"/>
                <a:cs typeface="Raleway Black"/>
              </a:rPr>
              <a:t>redirection</a:t>
            </a:r>
            <a:endParaRPr lang="es-ES_tradnl" altLang="fr-FR" sz="2000" dirty="0">
              <a:latin typeface="Raleway Black"/>
              <a:ea typeface="Raleway Black"/>
              <a:cs typeface="Raleway Black"/>
            </a:endParaRPr>
          </a:p>
        </p:txBody>
      </p:sp>
    </p:spTree>
    <p:extLst>
      <p:ext uri="{BB962C8B-B14F-4D97-AF65-F5344CB8AC3E}">
        <p14:creationId xmlns:p14="http://schemas.microsoft.com/office/powerpoint/2010/main" val="1010269182"/>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20">
            <a:extLst>
              <a:ext uri="{FF2B5EF4-FFF2-40B4-BE49-F238E27FC236}">
                <a16:creationId xmlns:a16="http://schemas.microsoft.com/office/drawing/2014/main" id="{1B8CB2BB-A30D-FD47-8BBA-A2EE2B713F48}"/>
              </a:ext>
            </a:extLst>
          </p:cNvPr>
          <p:cNvSpPr txBox="1">
            <a:spLocks/>
          </p:cNvSpPr>
          <p:nvPr/>
        </p:nvSpPr>
        <p:spPr>
          <a:xfrm>
            <a:off x="869950" y="3848100"/>
            <a:ext cx="1962150"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fontAlgn="auto">
              <a:spcAft>
                <a:spcPts val="0"/>
              </a:spcAft>
              <a:defRPr/>
            </a:pPr>
            <a:r>
              <a:rPr lang="en-US" sz="1000" dirty="0" err="1">
                <a:solidFill>
                  <a:schemeClr val="accent3">
                    <a:lumMod val="75000"/>
                  </a:schemeClr>
                </a:solidFill>
              </a:rPr>
              <a:t>Supprimer</a:t>
            </a:r>
            <a:r>
              <a:rPr lang="en-US" sz="1000" dirty="0">
                <a:solidFill>
                  <a:schemeClr val="accent3">
                    <a:lumMod val="75000"/>
                  </a:schemeClr>
                </a:solidFill>
              </a:rPr>
              <a:t> </a:t>
            </a:r>
            <a:r>
              <a:rPr lang="en-US" sz="1000" dirty="0" err="1">
                <a:solidFill>
                  <a:schemeClr val="accent3">
                    <a:lumMod val="75000"/>
                  </a:schemeClr>
                </a:solidFill>
              </a:rPr>
              <a:t>une</a:t>
            </a:r>
            <a:r>
              <a:rPr lang="en-US" sz="1000" dirty="0">
                <a:solidFill>
                  <a:schemeClr val="accent3">
                    <a:lumMod val="75000"/>
                  </a:schemeClr>
                </a:solidFill>
              </a:rPr>
              <a:t> </a:t>
            </a:r>
            <a:r>
              <a:rPr lang="en-US" sz="1000" dirty="0" err="1">
                <a:solidFill>
                  <a:schemeClr val="accent3">
                    <a:lumMod val="75000"/>
                  </a:schemeClr>
                </a:solidFill>
              </a:rPr>
              <a:t>règle</a:t>
            </a:r>
            <a:r>
              <a:rPr lang="en-US" sz="1000" dirty="0">
                <a:solidFill>
                  <a:schemeClr val="accent3">
                    <a:lumMod val="75000"/>
                  </a:schemeClr>
                </a:solidFill>
              </a:rPr>
              <a:t> de redirection</a:t>
            </a:r>
          </a:p>
        </p:txBody>
      </p:sp>
      <p:sp>
        <p:nvSpPr>
          <p:cNvPr id="7" name="Diamond 6">
            <a:extLst>
              <a:ext uri="{FF2B5EF4-FFF2-40B4-BE49-F238E27FC236}">
                <a16:creationId xmlns:a16="http://schemas.microsoft.com/office/drawing/2014/main" id="{03E9C20C-46AD-E845-A01E-2BBB22C508F9}"/>
              </a:ext>
            </a:extLst>
          </p:cNvPr>
          <p:cNvSpPr/>
          <p:nvPr/>
        </p:nvSpPr>
        <p:spPr>
          <a:xfrm>
            <a:off x="4032250" y="1806574"/>
            <a:ext cx="457200" cy="457200"/>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D219188-03C9-DE4A-B7D4-976032211A95}"/>
              </a:ext>
            </a:extLst>
          </p:cNvPr>
          <p:cNvSpPr/>
          <p:nvPr/>
        </p:nvSpPr>
        <p:spPr>
          <a:xfrm>
            <a:off x="3780590" y="2335166"/>
            <a:ext cx="960519"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finale</a:t>
            </a:r>
          </a:p>
        </p:txBody>
      </p:sp>
      <p:sp>
        <p:nvSpPr>
          <p:cNvPr id="16" name="Diamond 15">
            <a:extLst>
              <a:ext uri="{FF2B5EF4-FFF2-40B4-BE49-F238E27FC236}">
                <a16:creationId xmlns:a16="http://schemas.microsoft.com/office/drawing/2014/main" id="{711CB7FA-4DBA-064E-8444-3BCB9DFF9AD4}"/>
              </a:ext>
            </a:extLst>
          </p:cNvPr>
          <p:cNvSpPr/>
          <p:nvPr/>
        </p:nvSpPr>
        <p:spPr>
          <a:xfrm>
            <a:off x="6536531" y="1806574"/>
            <a:ext cx="457200" cy="457200"/>
          </a:xfrm>
          <a:prstGeom prst="diamon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D1FE7B80-C856-EF42-92F9-BCACB5686235}"/>
              </a:ext>
            </a:extLst>
          </p:cNvPr>
          <p:cNvSpPr/>
          <p:nvPr/>
        </p:nvSpPr>
        <p:spPr>
          <a:xfrm>
            <a:off x="6149631" y="2331162"/>
            <a:ext cx="1382110"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intermédiaire</a:t>
            </a:r>
            <a:endParaRPr lang="en-US" sz="1000" dirty="0">
              <a:solidFill>
                <a:schemeClr val="tx1">
                  <a:lumMod val="50000"/>
                  <a:lumOff val="50000"/>
                </a:schemeClr>
              </a:solidFill>
            </a:endParaRPr>
          </a:p>
        </p:txBody>
      </p:sp>
      <p:cxnSp>
        <p:nvCxnSpPr>
          <p:cNvPr id="20" name="Straight Arrow Connector 19">
            <a:extLst>
              <a:ext uri="{FF2B5EF4-FFF2-40B4-BE49-F238E27FC236}">
                <a16:creationId xmlns:a16="http://schemas.microsoft.com/office/drawing/2014/main" id="{1D633C2B-AF1C-7242-BB84-0933D67DE813}"/>
              </a:ext>
            </a:extLst>
          </p:cNvPr>
          <p:cNvCxnSpPr/>
          <p:nvPr/>
        </p:nvCxnSpPr>
        <p:spPr>
          <a:xfrm>
            <a:off x="4776177" y="2001074"/>
            <a:ext cx="1592873" cy="0"/>
          </a:xfrm>
          <a:prstGeom prst="straightConnector1">
            <a:avLst/>
          </a:prstGeom>
          <a:ln w="19050">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1B1BAC4D-CAFA-4E4A-BD50-89CC2F4AFABE}"/>
              </a:ext>
            </a:extLst>
          </p:cNvPr>
          <p:cNvCxnSpPr>
            <a:cxnSpLocks/>
          </p:cNvCxnSpPr>
          <p:nvPr/>
        </p:nvCxnSpPr>
        <p:spPr>
          <a:xfrm>
            <a:off x="4776177" y="2001074"/>
            <a:ext cx="1508694" cy="1427929"/>
          </a:xfrm>
          <a:prstGeom prst="curvedConnector3">
            <a:avLst>
              <a:gd name="adj1" fmla="val 3863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Diamond 25">
            <a:extLst>
              <a:ext uri="{FF2B5EF4-FFF2-40B4-BE49-F238E27FC236}">
                <a16:creationId xmlns:a16="http://schemas.microsoft.com/office/drawing/2014/main" id="{FC7C925A-DC60-7D46-9DD9-908E07C4F23C}"/>
              </a:ext>
            </a:extLst>
          </p:cNvPr>
          <p:cNvSpPr/>
          <p:nvPr/>
        </p:nvSpPr>
        <p:spPr>
          <a:xfrm>
            <a:off x="6432550" y="3200401"/>
            <a:ext cx="457200" cy="457200"/>
          </a:xfrm>
          <a:prstGeom prst="diamo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976E3F7C-B764-3B48-9D17-679FE0468D15}"/>
              </a:ext>
            </a:extLst>
          </p:cNvPr>
          <p:cNvSpPr/>
          <p:nvPr/>
        </p:nvSpPr>
        <p:spPr>
          <a:xfrm>
            <a:off x="6149631" y="3724989"/>
            <a:ext cx="1023037"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initiale</a:t>
            </a:r>
            <a:endParaRPr lang="en-US" sz="1000" dirty="0">
              <a:solidFill>
                <a:schemeClr val="tx1">
                  <a:lumMod val="50000"/>
                  <a:lumOff val="50000"/>
                </a:schemeClr>
              </a:solidFill>
            </a:endParaRPr>
          </a:p>
        </p:txBody>
      </p:sp>
      <p:pic>
        <p:nvPicPr>
          <p:cNvPr id="19" name="Picture Placeholder 11">
            <a:extLst>
              <a:ext uri="{FF2B5EF4-FFF2-40B4-BE49-F238E27FC236}">
                <a16:creationId xmlns:a16="http://schemas.microsoft.com/office/drawing/2014/main" id="{D7BDECD1-DE7E-2A4F-92C2-FCE760C0D7E1}"/>
              </a:ext>
            </a:extLst>
          </p:cNvPr>
          <p:cNvPicPr>
            <a:picLocks noGrp="1" noChangeAspect="1"/>
          </p:cNvPicPr>
          <p:nvPr>
            <p:ph type="pic" sz="quarter" idx="12"/>
          </p:nvPr>
        </p:nvPicPr>
        <p:blipFill>
          <a:blip r:embed="rId2"/>
          <a:srcRect/>
          <a:stretch>
            <a:fillRect/>
          </a:stretch>
        </p:blipFill>
        <p:spPr/>
      </p:pic>
      <p:sp>
        <p:nvSpPr>
          <p:cNvPr id="23" name="Marcador de texto 3">
            <a:extLst>
              <a:ext uri="{FF2B5EF4-FFF2-40B4-BE49-F238E27FC236}">
                <a16:creationId xmlns:a16="http://schemas.microsoft.com/office/drawing/2014/main" id="{F22D8CEE-8037-BE4F-828A-C6FAD1D283BD}"/>
              </a:ext>
            </a:extLst>
          </p:cNvPr>
          <p:cNvSpPr txBox="1">
            <a:spLocks/>
          </p:cNvSpPr>
          <p:nvPr/>
        </p:nvSpPr>
        <p:spPr bwMode="auto">
          <a:xfrm>
            <a:off x="2497138" y="462021"/>
            <a:ext cx="4164012" cy="222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0" indent="0" algn="ctr"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_tradnl" altLang="fr-FR" sz="2000" dirty="0" err="1">
                <a:latin typeface="Raleway Black"/>
                <a:ea typeface="Raleway Black"/>
                <a:cs typeface="Raleway Black"/>
              </a:rPr>
              <a:t>Gestion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règles</a:t>
            </a:r>
            <a:r>
              <a:rPr lang="es-ES_tradnl" altLang="fr-FR" sz="2000" dirty="0">
                <a:latin typeface="Raleway Black"/>
                <a:ea typeface="Raleway Black"/>
                <a:cs typeface="Raleway Black"/>
              </a:rPr>
              <a:t> de </a:t>
            </a:r>
            <a:r>
              <a:rPr lang="es-ES_tradnl" altLang="fr-FR" sz="2000" dirty="0" err="1">
                <a:latin typeface="Raleway Black"/>
                <a:ea typeface="Raleway Black"/>
                <a:cs typeface="Raleway Black"/>
              </a:rPr>
              <a:t>redirection</a:t>
            </a:r>
            <a:endParaRPr lang="es-ES_tradnl" altLang="fr-FR" sz="2000" dirty="0">
              <a:latin typeface="Raleway Black"/>
              <a:ea typeface="Raleway Black"/>
              <a:cs typeface="Raleway Black"/>
            </a:endParaRPr>
          </a:p>
        </p:txBody>
      </p:sp>
    </p:spTree>
    <p:extLst>
      <p:ext uri="{BB962C8B-B14F-4D97-AF65-F5344CB8AC3E}">
        <p14:creationId xmlns:p14="http://schemas.microsoft.com/office/powerpoint/2010/main" val="3197601689"/>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203200"/>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Gestion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règles</a:t>
            </a:r>
            <a:r>
              <a:rPr lang="es-ES_tradnl" altLang="fr-FR" sz="2000" dirty="0">
                <a:latin typeface="Raleway Black"/>
                <a:ea typeface="Raleway Black"/>
                <a:cs typeface="Raleway Black"/>
              </a:rPr>
              <a:t> de </a:t>
            </a:r>
            <a:r>
              <a:rPr lang="es-ES_tradnl" altLang="fr-FR" sz="2000" dirty="0" err="1">
                <a:latin typeface="Raleway Black"/>
                <a:ea typeface="Raleway Black"/>
                <a:cs typeface="Raleway Black"/>
              </a:rPr>
              <a:t>redirection</a:t>
            </a:r>
            <a:endParaRPr lang="es-ES_tradnl" altLang="fr-FR" sz="2000" dirty="0">
              <a:latin typeface="Raleway Black"/>
              <a:ea typeface="Raleway Black"/>
              <a:cs typeface="Raleway Black"/>
            </a:endParaRPr>
          </a:p>
        </p:txBody>
      </p:sp>
      <p:pic>
        <p:nvPicPr>
          <p:cNvPr id="20482" name="Picture 2" descr="https://lh3.googleusercontent.com/qD5ei0YphDurQJ_DsgEknMaxjkXHsoIRiuEw2YIYYBXqHVu-tkbgqLzh6X8XGgOzEumZ76K3d1cPTF7A3glnp475EgM6vxNM3eCrCjmu8iA4Cp--w9Gs5ZtcUDVAHxcCj-imGJFs">
            <a:extLst>
              <a:ext uri="{FF2B5EF4-FFF2-40B4-BE49-F238E27FC236}">
                <a16:creationId xmlns:a16="http://schemas.microsoft.com/office/drawing/2014/main" id="{E850D26B-06F6-4D47-BE0D-3B7316895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194" y="695325"/>
            <a:ext cx="6565900" cy="404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302325"/>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9AC339D-290B-0C49-B2B1-C14C87EF7E57}"/>
              </a:ext>
            </a:extLst>
          </p:cNvPr>
          <p:cNvSpPr>
            <a:spLocks noGrp="1"/>
          </p:cNvSpPr>
          <p:nvPr>
            <p:ph type="body" sz="quarter" idx="10"/>
          </p:nvPr>
        </p:nvSpPr>
        <p:spPr>
          <a:xfrm>
            <a:off x="2351088" y="231775"/>
            <a:ext cx="4456112" cy="577850"/>
          </a:xfrm>
        </p:spPr>
        <p:txBody>
          <a:bodyPr/>
          <a:lstStyle/>
          <a:p>
            <a:pPr fontAlgn="auto">
              <a:spcAft>
                <a:spcPts val="0"/>
              </a:spcAft>
              <a:buFont typeface="Arial"/>
              <a:buNone/>
              <a:defRPr/>
            </a:pPr>
            <a:r>
              <a:rPr lang="es-ES_tradnl" dirty="0" err="1"/>
              <a:t>Description</a:t>
            </a:r>
            <a:r>
              <a:rPr lang="es-ES_tradnl" dirty="0"/>
              <a:t> des UC</a:t>
            </a:r>
          </a:p>
        </p:txBody>
      </p:sp>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854075"/>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dirty="0" err="1">
                <a:latin typeface="Raleway Black"/>
                <a:ea typeface="Raleway Black"/>
                <a:cs typeface="Raleway Black"/>
              </a:rPr>
              <a:t>Étape</a:t>
            </a:r>
            <a:r>
              <a:rPr lang="es-ES_tradnl" altLang="fr-FR" dirty="0">
                <a:latin typeface="Raleway Black"/>
                <a:ea typeface="Raleway Black"/>
                <a:cs typeface="Raleway Black"/>
              </a:rPr>
              <a:t> 2 – </a:t>
            </a:r>
            <a:r>
              <a:rPr lang="es-ES_tradnl" altLang="fr-FR" dirty="0" err="1">
                <a:latin typeface="Raleway Black"/>
                <a:ea typeface="Raleway Black"/>
                <a:cs typeface="Raleway Black"/>
              </a:rPr>
              <a:t>Gestion</a:t>
            </a:r>
            <a:r>
              <a:rPr lang="es-ES_tradnl" altLang="fr-FR" dirty="0">
                <a:latin typeface="Raleway Black"/>
                <a:ea typeface="Raleway Black"/>
                <a:cs typeface="Raleway Black"/>
              </a:rPr>
              <a:t> </a:t>
            </a:r>
            <a:r>
              <a:rPr lang="es-ES_tradnl" altLang="fr-FR" dirty="0" err="1">
                <a:latin typeface="Raleway Black"/>
                <a:ea typeface="Raleway Black"/>
                <a:cs typeface="Raleway Black"/>
              </a:rPr>
              <a:t>automatique</a:t>
            </a:r>
            <a:r>
              <a:rPr lang="es-ES_tradnl" altLang="fr-FR" dirty="0">
                <a:latin typeface="Raleway Black"/>
                <a:ea typeface="Raleway Black"/>
                <a:cs typeface="Raleway Black"/>
              </a:rPr>
              <a:t> par le </a:t>
            </a:r>
            <a:r>
              <a:rPr lang="es-ES_tradnl" altLang="fr-FR" dirty="0" err="1">
                <a:latin typeface="Raleway Black"/>
                <a:ea typeface="Raleway Black"/>
                <a:cs typeface="Raleway Black"/>
              </a:rPr>
              <a:t>système</a:t>
            </a:r>
            <a:endParaRPr lang="es-ES_tradnl" altLang="fr-FR" dirty="0">
              <a:latin typeface="Raleway Black"/>
              <a:ea typeface="Raleway Black"/>
              <a:cs typeface="Raleway Black"/>
            </a:endParaRPr>
          </a:p>
        </p:txBody>
      </p:sp>
      <p:sp>
        <p:nvSpPr>
          <p:cNvPr id="34" name="Text Placeholder 20">
            <a:extLst>
              <a:ext uri="{FF2B5EF4-FFF2-40B4-BE49-F238E27FC236}">
                <a16:creationId xmlns:a16="http://schemas.microsoft.com/office/drawing/2014/main" id="{7A9CCC85-B5DD-1D4C-A1A2-F937DDF49CE1}"/>
              </a:ext>
            </a:extLst>
          </p:cNvPr>
          <p:cNvSpPr txBox="1">
            <a:spLocks/>
          </p:cNvSpPr>
          <p:nvPr/>
        </p:nvSpPr>
        <p:spPr>
          <a:xfrm>
            <a:off x="2797174" y="3997325"/>
            <a:ext cx="3800476" cy="304800"/>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1000" dirty="0" err="1">
                <a:solidFill>
                  <a:schemeClr val="tx1">
                    <a:lumMod val="75000"/>
                    <a:lumOff val="25000"/>
                  </a:schemeClr>
                </a:solidFill>
              </a:rPr>
              <a:t>Initialisation</a:t>
            </a:r>
            <a:r>
              <a:rPr lang="en-US" sz="1000" dirty="0">
                <a:solidFill>
                  <a:schemeClr val="tx1">
                    <a:lumMod val="75000"/>
                    <a:lumOff val="25000"/>
                  </a:schemeClr>
                </a:solidFill>
              </a:rPr>
              <a:t> des </a:t>
            </a:r>
            <a:r>
              <a:rPr lang="en-US" sz="1000" dirty="0" err="1">
                <a:solidFill>
                  <a:schemeClr val="tx1">
                    <a:lumMod val="75000"/>
                    <a:lumOff val="25000"/>
                  </a:schemeClr>
                </a:solidFill>
              </a:rPr>
              <a:t>politiques</a:t>
            </a:r>
            <a:r>
              <a:rPr lang="en-US" sz="1000" dirty="0">
                <a:solidFill>
                  <a:schemeClr val="tx1">
                    <a:lumMod val="75000"/>
                    <a:lumOff val="25000"/>
                  </a:schemeClr>
                </a:solidFill>
              </a:rPr>
              <a:t> par </a:t>
            </a:r>
            <a:r>
              <a:rPr lang="en-US" sz="1000" dirty="0" err="1">
                <a:solidFill>
                  <a:schemeClr val="tx1">
                    <a:lumMod val="75000"/>
                    <a:lumOff val="25000"/>
                  </a:schemeClr>
                </a:solidFill>
              </a:rPr>
              <a:t>défaut</a:t>
            </a:r>
            <a:r>
              <a:rPr lang="en-US" sz="1000" dirty="0">
                <a:solidFill>
                  <a:schemeClr val="tx1">
                    <a:lumMod val="75000"/>
                    <a:lumOff val="25000"/>
                  </a:schemeClr>
                </a:solidFill>
              </a:rPr>
              <a:t> du manager </a:t>
            </a:r>
            <a:r>
              <a:rPr lang="en-US" sz="1000" dirty="0" err="1">
                <a:solidFill>
                  <a:schemeClr val="tx1">
                    <a:lumMod val="75000"/>
                    <a:lumOff val="25000"/>
                  </a:schemeClr>
                </a:solidFill>
              </a:rPr>
              <a:t>automatique</a:t>
            </a:r>
            <a:endParaRPr lang="en-US" sz="1000" dirty="0">
              <a:solidFill>
                <a:schemeClr val="tx1">
                  <a:lumMod val="75000"/>
                  <a:lumOff val="25000"/>
                </a:schemeClr>
              </a:solidFill>
            </a:endParaRPr>
          </a:p>
        </p:txBody>
      </p:sp>
      <p:sp>
        <p:nvSpPr>
          <p:cNvPr id="43" name="Text Placeholder 23">
            <a:extLst>
              <a:ext uri="{FF2B5EF4-FFF2-40B4-BE49-F238E27FC236}">
                <a16:creationId xmlns:a16="http://schemas.microsoft.com/office/drawing/2014/main" id="{CAEE6381-31D4-F549-8011-DE1AAC1079AA}"/>
              </a:ext>
            </a:extLst>
          </p:cNvPr>
          <p:cNvSpPr txBox="1">
            <a:spLocks/>
          </p:cNvSpPr>
          <p:nvPr/>
        </p:nvSpPr>
        <p:spPr>
          <a:xfrm>
            <a:off x="2797175" y="4284663"/>
            <a:ext cx="3692525" cy="354012"/>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defRPr/>
            </a:pP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Le système mis en place doit être en mesure d’initialiser les politiques par défaut permettant au manager automatique de réguler le réseau. Cela afin de pouvoir analyser le réseau sans que l’administrateur n’ait à entrer ces politiques au préalable.</a:t>
            </a:r>
            <a:endPar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8" name="Rectángulo redondeado 47">
            <a:extLst>
              <a:ext uri="{FF2B5EF4-FFF2-40B4-BE49-F238E27FC236}">
                <a16:creationId xmlns:a16="http://schemas.microsoft.com/office/drawing/2014/main" id="{948F01E5-8950-D243-B851-193FA28D5205}"/>
              </a:ext>
            </a:extLst>
          </p:cNvPr>
          <p:cNvSpPr/>
          <p:nvPr/>
        </p:nvSpPr>
        <p:spPr>
          <a:xfrm>
            <a:off x="2566987" y="4038600"/>
            <a:ext cx="100013" cy="61277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pic>
        <p:nvPicPr>
          <p:cNvPr id="10" name="Picture Placeholder 9">
            <a:extLst>
              <a:ext uri="{FF2B5EF4-FFF2-40B4-BE49-F238E27FC236}">
                <a16:creationId xmlns:a16="http://schemas.microsoft.com/office/drawing/2014/main" id="{088C3E3E-37E8-D347-A180-DA86B635BF76}"/>
              </a:ext>
            </a:extLst>
          </p:cNvPr>
          <p:cNvPicPr>
            <a:picLocks noGrp="1" noChangeAspect="1"/>
          </p:cNvPicPr>
          <p:nvPr>
            <p:ph type="pic" sz="quarter" idx="12"/>
          </p:nvPr>
        </p:nvPicPr>
        <p:blipFill>
          <a:blip r:embed="rId3"/>
          <a:srcRect t="14009" b="14009"/>
          <a:stretch>
            <a:fillRect/>
          </a:stretch>
        </p:blipFill>
        <p:spPr>
          <a:xfrm>
            <a:off x="2553068" y="1279281"/>
            <a:ext cx="3936632" cy="2479710"/>
          </a:xfrm>
        </p:spPr>
      </p:pic>
    </p:spTree>
    <p:extLst>
      <p:ext uri="{BB962C8B-B14F-4D97-AF65-F5344CB8AC3E}">
        <p14:creationId xmlns:p14="http://schemas.microsoft.com/office/powerpoint/2010/main" val="2397673921"/>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203200"/>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Initialisation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politiques</a:t>
            </a:r>
            <a:r>
              <a:rPr lang="es-ES_tradnl" altLang="fr-FR" sz="2000" dirty="0">
                <a:latin typeface="Raleway Black"/>
                <a:ea typeface="Raleway Black"/>
                <a:cs typeface="Raleway Black"/>
              </a:rPr>
              <a:t> par </a:t>
            </a:r>
            <a:r>
              <a:rPr lang="es-ES_tradnl" altLang="fr-FR" sz="2000" dirty="0" err="1">
                <a:latin typeface="Raleway Black"/>
                <a:ea typeface="Raleway Black"/>
                <a:cs typeface="Raleway Black"/>
              </a:rPr>
              <a:t>défaut</a:t>
            </a:r>
            <a:endParaRPr lang="es-ES_tradnl" altLang="fr-FR" sz="2000" dirty="0">
              <a:latin typeface="Raleway Black"/>
              <a:ea typeface="Raleway Black"/>
              <a:cs typeface="Raleway Black"/>
            </a:endParaRPr>
          </a:p>
        </p:txBody>
      </p:sp>
      <p:pic>
        <p:nvPicPr>
          <p:cNvPr id="2" name="Picture 1">
            <a:extLst>
              <a:ext uri="{FF2B5EF4-FFF2-40B4-BE49-F238E27FC236}">
                <a16:creationId xmlns:a16="http://schemas.microsoft.com/office/drawing/2014/main" id="{457654C4-B9D1-D349-9F30-077BA011E37C}"/>
              </a:ext>
            </a:extLst>
          </p:cNvPr>
          <p:cNvPicPr>
            <a:picLocks noChangeAspect="1"/>
          </p:cNvPicPr>
          <p:nvPr/>
        </p:nvPicPr>
        <p:blipFill>
          <a:blip r:embed="rId3"/>
          <a:stretch>
            <a:fillRect/>
          </a:stretch>
        </p:blipFill>
        <p:spPr>
          <a:xfrm>
            <a:off x="658993" y="1536700"/>
            <a:ext cx="1239274" cy="768350"/>
          </a:xfrm>
          <a:prstGeom prst="rect">
            <a:avLst/>
          </a:prstGeom>
        </p:spPr>
      </p:pic>
      <p:sp>
        <p:nvSpPr>
          <p:cNvPr id="3" name="Rectangle 2">
            <a:extLst>
              <a:ext uri="{FF2B5EF4-FFF2-40B4-BE49-F238E27FC236}">
                <a16:creationId xmlns:a16="http://schemas.microsoft.com/office/drawing/2014/main" id="{386D8F2E-68D7-FF43-9A15-206C7CEFF1C2}"/>
              </a:ext>
            </a:extLst>
          </p:cNvPr>
          <p:cNvSpPr/>
          <p:nvPr/>
        </p:nvSpPr>
        <p:spPr>
          <a:xfrm>
            <a:off x="346987" y="22385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01</a:t>
            </a:r>
          </a:p>
        </p:txBody>
      </p:sp>
      <p:sp>
        <p:nvSpPr>
          <p:cNvPr id="4" name="Rectangle 3">
            <a:extLst>
              <a:ext uri="{FF2B5EF4-FFF2-40B4-BE49-F238E27FC236}">
                <a16:creationId xmlns:a16="http://schemas.microsoft.com/office/drawing/2014/main" id="{A5896864-0276-D64F-B8C9-81A1DCA95964}"/>
              </a:ext>
            </a:extLst>
          </p:cNvPr>
          <p:cNvSpPr/>
          <p:nvPr/>
        </p:nvSpPr>
        <p:spPr>
          <a:xfrm>
            <a:off x="658993" y="2315516"/>
            <a:ext cx="1587294" cy="246221"/>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Période</a:t>
            </a:r>
            <a:r>
              <a:rPr lang="en-US" sz="1000" dirty="0">
                <a:solidFill>
                  <a:schemeClr val="tx1">
                    <a:lumMod val="50000"/>
                    <a:lumOff val="50000"/>
                  </a:schemeClr>
                </a:solidFill>
              </a:rPr>
              <a:t> </a:t>
            </a:r>
            <a:r>
              <a:rPr lang="en-US" sz="1000" dirty="0" err="1">
                <a:solidFill>
                  <a:schemeClr val="tx1">
                    <a:lumMod val="50000"/>
                    <a:lumOff val="50000"/>
                  </a:schemeClr>
                </a:solidFill>
              </a:rPr>
              <a:t>d’analyse</a:t>
            </a:r>
            <a:r>
              <a:rPr lang="en-US" sz="1000" dirty="0">
                <a:solidFill>
                  <a:schemeClr val="tx1">
                    <a:lumMod val="50000"/>
                    <a:lumOff val="50000"/>
                  </a:schemeClr>
                </a:solidFill>
              </a:rPr>
              <a:t> de 3 min</a:t>
            </a:r>
          </a:p>
        </p:txBody>
      </p:sp>
      <p:sp>
        <p:nvSpPr>
          <p:cNvPr id="7" name="Rectángulo redondeado 49">
            <a:extLst>
              <a:ext uri="{FF2B5EF4-FFF2-40B4-BE49-F238E27FC236}">
                <a16:creationId xmlns:a16="http://schemas.microsoft.com/office/drawing/2014/main" id="{EE91579A-7CC7-6F48-983C-0A767F4EEB39}"/>
              </a:ext>
            </a:extLst>
          </p:cNvPr>
          <p:cNvSpPr/>
          <p:nvPr/>
        </p:nvSpPr>
        <p:spPr bwMode="auto">
          <a:xfrm rot="5400000">
            <a:off x="2742562" y="1301116"/>
            <a:ext cx="71598" cy="1136177"/>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pic>
        <p:nvPicPr>
          <p:cNvPr id="5" name="Picture 4">
            <a:extLst>
              <a:ext uri="{FF2B5EF4-FFF2-40B4-BE49-F238E27FC236}">
                <a16:creationId xmlns:a16="http://schemas.microsoft.com/office/drawing/2014/main" id="{DB753ECA-6FD2-9E42-BA3C-0969F1F620B6}"/>
              </a:ext>
            </a:extLst>
          </p:cNvPr>
          <p:cNvPicPr>
            <a:picLocks noChangeAspect="1"/>
          </p:cNvPicPr>
          <p:nvPr/>
        </p:nvPicPr>
        <p:blipFill>
          <a:blip r:embed="rId4"/>
          <a:stretch>
            <a:fillRect/>
          </a:stretch>
        </p:blipFill>
        <p:spPr>
          <a:xfrm>
            <a:off x="3771837" y="1325768"/>
            <a:ext cx="1255152" cy="836460"/>
          </a:xfrm>
          <a:prstGeom prst="rect">
            <a:avLst/>
          </a:prstGeom>
        </p:spPr>
      </p:pic>
      <p:sp>
        <p:nvSpPr>
          <p:cNvPr id="9" name="Rectangle 8">
            <a:extLst>
              <a:ext uri="{FF2B5EF4-FFF2-40B4-BE49-F238E27FC236}">
                <a16:creationId xmlns:a16="http://schemas.microsoft.com/office/drawing/2014/main" id="{D9CC3883-F99C-164E-B438-35C775669E0C}"/>
              </a:ext>
            </a:extLst>
          </p:cNvPr>
          <p:cNvSpPr/>
          <p:nvPr/>
        </p:nvSpPr>
        <p:spPr>
          <a:xfrm>
            <a:off x="3346449" y="22391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02</a:t>
            </a:r>
          </a:p>
        </p:txBody>
      </p:sp>
      <p:sp>
        <p:nvSpPr>
          <p:cNvPr id="10" name="Rectangle 9">
            <a:extLst>
              <a:ext uri="{FF2B5EF4-FFF2-40B4-BE49-F238E27FC236}">
                <a16:creationId xmlns:a16="http://schemas.microsoft.com/office/drawing/2014/main" id="{3D8D6C36-E18D-CE47-8B88-B93542193F57}"/>
              </a:ext>
            </a:extLst>
          </p:cNvPr>
          <p:cNvSpPr/>
          <p:nvPr/>
        </p:nvSpPr>
        <p:spPr>
          <a:xfrm>
            <a:off x="3658455" y="2316116"/>
            <a:ext cx="1709122" cy="400110"/>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Déduit</a:t>
            </a:r>
            <a:r>
              <a:rPr lang="en-US" sz="1000" dirty="0">
                <a:solidFill>
                  <a:schemeClr val="tx1">
                    <a:lumMod val="50000"/>
                    <a:lumOff val="50000"/>
                  </a:schemeClr>
                </a:solidFill>
              </a:rPr>
              <a:t> les </a:t>
            </a:r>
            <a:r>
              <a:rPr lang="en-US" sz="1000" dirty="0" err="1">
                <a:solidFill>
                  <a:schemeClr val="tx1">
                    <a:lumMod val="50000"/>
                    <a:lumOff val="50000"/>
                  </a:schemeClr>
                </a:solidFill>
              </a:rPr>
              <a:t>valeurs</a:t>
            </a:r>
            <a:r>
              <a:rPr lang="en-US" sz="1000" dirty="0">
                <a:solidFill>
                  <a:schemeClr val="tx1">
                    <a:lumMod val="50000"/>
                    <a:lumOff val="50000"/>
                  </a:schemeClr>
                </a:solidFill>
              </a:rPr>
              <a:t> par </a:t>
            </a:r>
            <a:r>
              <a:rPr lang="en-US" sz="1000" dirty="0" err="1">
                <a:solidFill>
                  <a:schemeClr val="tx1">
                    <a:lumMod val="50000"/>
                    <a:lumOff val="50000"/>
                  </a:schemeClr>
                </a:solidFill>
              </a:rPr>
              <a:t>défaut</a:t>
            </a:r>
            <a:r>
              <a:rPr lang="en-US" sz="1000" dirty="0">
                <a:solidFill>
                  <a:schemeClr val="tx1">
                    <a:lumMod val="50000"/>
                    <a:lumOff val="50000"/>
                  </a:schemeClr>
                </a:solidFill>
              </a:rPr>
              <a:t> </a:t>
            </a:r>
            <a:br>
              <a:rPr lang="en-US" sz="1000" dirty="0">
                <a:solidFill>
                  <a:schemeClr val="tx1">
                    <a:lumMod val="50000"/>
                    <a:lumOff val="50000"/>
                  </a:schemeClr>
                </a:solidFill>
              </a:rPr>
            </a:br>
            <a:r>
              <a:rPr lang="en-US" sz="1000" dirty="0">
                <a:solidFill>
                  <a:schemeClr val="tx1">
                    <a:lumMod val="50000"/>
                    <a:lumOff val="50000"/>
                  </a:schemeClr>
                </a:solidFill>
              </a:rPr>
              <a:t>pour les </a:t>
            </a:r>
            <a:r>
              <a:rPr lang="en-US" sz="1000" dirty="0" err="1">
                <a:solidFill>
                  <a:schemeClr val="tx1">
                    <a:lumMod val="50000"/>
                    <a:lumOff val="50000"/>
                  </a:schemeClr>
                </a:solidFill>
              </a:rPr>
              <a:t>métriques</a:t>
            </a:r>
            <a:r>
              <a:rPr lang="en-US" sz="1000" dirty="0">
                <a:solidFill>
                  <a:schemeClr val="tx1">
                    <a:lumMod val="50000"/>
                    <a:lumOff val="50000"/>
                  </a:schemeClr>
                </a:solidFill>
              </a:rPr>
              <a:t> </a:t>
            </a:r>
            <a:r>
              <a:rPr lang="en-US" sz="1000" dirty="0" err="1">
                <a:solidFill>
                  <a:schemeClr val="tx1">
                    <a:lumMod val="50000"/>
                    <a:lumOff val="50000"/>
                  </a:schemeClr>
                </a:solidFill>
              </a:rPr>
              <a:t>à</a:t>
            </a:r>
            <a:r>
              <a:rPr lang="en-US" sz="1000" dirty="0">
                <a:solidFill>
                  <a:schemeClr val="tx1">
                    <a:lumMod val="50000"/>
                    <a:lumOff val="50000"/>
                  </a:schemeClr>
                </a:solidFill>
              </a:rPr>
              <a:t> </a:t>
            </a:r>
            <a:r>
              <a:rPr lang="en-US" sz="1000" dirty="0" err="1">
                <a:solidFill>
                  <a:schemeClr val="tx1">
                    <a:lumMod val="50000"/>
                    <a:lumOff val="50000"/>
                  </a:schemeClr>
                </a:solidFill>
              </a:rPr>
              <a:t>analyser</a:t>
            </a:r>
            <a:endParaRPr lang="en-US" sz="1000" dirty="0">
              <a:solidFill>
                <a:schemeClr val="tx1">
                  <a:lumMod val="50000"/>
                  <a:lumOff val="50000"/>
                </a:schemeClr>
              </a:solidFill>
            </a:endParaRPr>
          </a:p>
        </p:txBody>
      </p:sp>
      <p:sp>
        <p:nvSpPr>
          <p:cNvPr id="11" name="Rectángulo redondeado 49">
            <a:extLst>
              <a:ext uri="{FF2B5EF4-FFF2-40B4-BE49-F238E27FC236}">
                <a16:creationId xmlns:a16="http://schemas.microsoft.com/office/drawing/2014/main" id="{828096F3-2E49-1B4D-82B2-9B445A5293D4}"/>
              </a:ext>
            </a:extLst>
          </p:cNvPr>
          <p:cNvSpPr/>
          <p:nvPr/>
        </p:nvSpPr>
        <p:spPr bwMode="auto">
          <a:xfrm rot="5400000">
            <a:off x="5984666" y="1301118"/>
            <a:ext cx="71598" cy="1136177"/>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pic>
        <p:nvPicPr>
          <p:cNvPr id="6" name="Picture 5">
            <a:extLst>
              <a:ext uri="{FF2B5EF4-FFF2-40B4-BE49-F238E27FC236}">
                <a16:creationId xmlns:a16="http://schemas.microsoft.com/office/drawing/2014/main" id="{0FCEFE0D-BABC-024A-B02D-5894616A0162}"/>
              </a:ext>
            </a:extLst>
          </p:cNvPr>
          <p:cNvPicPr>
            <a:picLocks noChangeAspect="1"/>
          </p:cNvPicPr>
          <p:nvPr/>
        </p:nvPicPr>
        <p:blipFill>
          <a:blip r:embed="rId5"/>
          <a:stretch>
            <a:fillRect/>
          </a:stretch>
        </p:blipFill>
        <p:spPr>
          <a:xfrm>
            <a:off x="7289800" y="1130300"/>
            <a:ext cx="766741" cy="812800"/>
          </a:xfrm>
          <a:prstGeom prst="rect">
            <a:avLst/>
          </a:prstGeom>
        </p:spPr>
      </p:pic>
      <p:sp>
        <p:nvSpPr>
          <p:cNvPr id="13" name="Rectangle 12">
            <a:extLst>
              <a:ext uri="{FF2B5EF4-FFF2-40B4-BE49-F238E27FC236}">
                <a16:creationId xmlns:a16="http://schemas.microsoft.com/office/drawing/2014/main" id="{42F6B0AD-0338-B540-85C2-74F5AE1CF09A}"/>
              </a:ext>
            </a:extLst>
          </p:cNvPr>
          <p:cNvSpPr/>
          <p:nvPr/>
        </p:nvSpPr>
        <p:spPr>
          <a:xfrm>
            <a:off x="6588554" y="22391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03</a:t>
            </a:r>
          </a:p>
        </p:txBody>
      </p:sp>
      <p:sp>
        <p:nvSpPr>
          <p:cNvPr id="14" name="Rectangle 13">
            <a:extLst>
              <a:ext uri="{FF2B5EF4-FFF2-40B4-BE49-F238E27FC236}">
                <a16:creationId xmlns:a16="http://schemas.microsoft.com/office/drawing/2014/main" id="{4EA9C16D-BC34-BD4D-BCC6-E2644D32C31E}"/>
              </a:ext>
            </a:extLst>
          </p:cNvPr>
          <p:cNvSpPr/>
          <p:nvPr/>
        </p:nvSpPr>
        <p:spPr>
          <a:xfrm>
            <a:off x="6900560" y="2316116"/>
            <a:ext cx="2220480" cy="553998"/>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Définition</a:t>
            </a:r>
            <a:r>
              <a:rPr lang="en-US" sz="1000" dirty="0">
                <a:solidFill>
                  <a:schemeClr val="tx1">
                    <a:lumMod val="50000"/>
                    <a:lumOff val="50000"/>
                  </a:schemeClr>
                </a:solidFill>
              </a:rPr>
              <a:t> de la </a:t>
            </a:r>
            <a:r>
              <a:rPr lang="en-US" sz="1000" dirty="0" err="1">
                <a:solidFill>
                  <a:schemeClr val="tx1">
                    <a:lumMod val="50000"/>
                    <a:lumOff val="50000"/>
                  </a:schemeClr>
                </a:solidFill>
              </a:rPr>
              <a:t>valeur</a:t>
            </a:r>
            <a:r>
              <a:rPr lang="en-US" sz="1000" dirty="0">
                <a:solidFill>
                  <a:schemeClr val="tx1">
                    <a:lumMod val="50000"/>
                    <a:lumOff val="50000"/>
                  </a:schemeClr>
                </a:solidFill>
              </a:rPr>
              <a:t> acceptable et de</a:t>
            </a:r>
            <a:br>
              <a:rPr lang="en-US" sz="1000" dirty="0">
                <a:solidFill>
                  <a:schemeClr val="tx1">
                    <a:lumMod val="50000"/>
                    <a:lumOff val="50000"/>
                  </a:schemeClr>
                </a:solidFill>
              </a:rPr>
            </a:br>
            <a:r>
              <a:rPr lang="en-US" sz="1000" dirty="0">
                <a:solidFill>
                  <a:schemeClr val="tx1">
                    <a:lumMod val="50000"/>
                    <a:lumOff val="50000"/>
                  </a:schemeClr>
                </a:solidFill>
              </a:rPr>
              <a:t>la </a:t>
            </a:r>
            <a:r>
              <a:rPr lang="en-US" sz="1000" dirty="0" err="1">
                <a:solidFill>
                  <a:schemeClr val="tx1">
                    <a:lumMod val="50000"/>
                    <a:lumOff val="50000"/>
                  </a:schemeClr>
                </a:solidFill>
              </a:rPr>
              <a:t>valeur</a:t>
            </a:r>
            <a:r>
              <a:rPr lang="en-US" sz="1000" dirty="0">
                <a:solidFill>
                  <a:schemeClr val="tx1">
                    <a:lumMod val="50000"/>
                    <a:lumOff val="50000"/>
                  </a:schemeClr>
                </a:solidFill>
              </a:rPr>
              <a:t> maximum acceptable (</a:t>
            </a:r>
            <a:r>
              <a:rPr lang="en-US" sz="1000" dirty="0" err="1">
                <a:solidFill>
                  <a:schemeClr val="tx1">
                    <a:lumMod val="50000"/>
                    <a:lumOff val="50000"/>
                  </a:schemeClr>
                </a:solidFill>
              </a:rPr>
              <a:t>valeur</a:t>
            </a:r>
            <a:br>
              <a:rPr lang="en-US" sz="1000" dirty="0">
                <a:solidFill>
                  <a:schemeClr val="tx1">
                    <a:lumMod val="50000"/>
                    <a:lumOff val="50000"/>
                  </a:schemeClr>
                </a:solidFill>
              </a:rPr>
            </a:br>
            <a:r>
              <a:rPr lang="en-US" sz="1000" dirty="0">
                <a:solidFill>
                  <a:schemeClr val="tx1">
                    <a:lumMod val="50000"/>
                    <a:lumOff val="50000"/>
                  </a:schemeClr>
                </a:solidFill>
              </a:rPr>
              <a:t>maximum = </a:t>
            </a:r>
            <a:r>
              <a:rPr lang="en-US" sz="1000" dirty="0" err="1">
                <a:solidFill>
                  <a:schemeClr val="tx1">
                    <a:lumMod val="50000"/>
                    <a:lumOff val="50000"/>
                  </a:schemeClr>
                </a:solidFill>
              </a:rPr>
              <a:t>valeur</a:t>
            </a:r>
            <a:r>
              <a:rPr lang="en-US" sz="1000" dirty="0">
                <a:solidFill>
                  <a:schemeClr val="tx1">
                    <a:lumMod val="50000"/>
                    <a:lumOff val="50000"/>
                  </a:schemeClr>
                </a:solidFill>
              </a:rPr>
              <a:t> acceptable + 20</a:t>
            </a:r>
            <a:r>
              <a:rPr lang="fr-FR" sz="1000" dirty="0">
                <a:solidFill>
                  <a:schemeClr val="tx1">
                    <a:lumMod val="50000"/>
                    <a:lumOff val="50000"/>
                  </a:schemeClr>
                </a:solidFill>
              </a:rPr>
              <a:t>%)</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981373971"/>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203200"/>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Initialisation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politiques</a:t>
            </a:r>
            <a:r>
              <a:rPr lang="es-ES_tradnl" altLang="fr-FR" sz="2000" dirty="0">
                <a:latin typeface="Raleway Black"/>
                <a:ea typeface="Raleway Black"/>
                <a:cs typeface="Raleway Black"/>
              </a:rPr>
              <a:t> par </a:t>
            </a:r>
            <a:r>
              <a:rPr lang="es-ES_tradnl" altLang="fr-FR" sz="2000" dirty="0" err="1">
                <a:latin typeface="Raleway Black"/>
                <a:ea typeface="Raleway Black"/>
                <a:cs typeface="Raleway Black"/>
              </a:rPr>
              <a:t>défaut</a:t>
            </a:r>
            <a:endParaRPr lang="es-ES_tradnl" altLang="fr-FR" sz="2000" dirty="0">
              <a:latin typeface="Raleway Black"/>
              <a:ea typeface="Raleway Black"/>
              <a:cs typeface="Raleway Black"/>
            </a:endParaRPr>
          </a:p>
        </p:txBody>
      </p:sp>
      <p:pic>
        <p:nvPicPr>
          <p:cNvPr id="2" name="Picture 1">
            <a:extLst>
              <a:ext uri="{FF2B5EF4-FFF2-40B4-BE49-F238E27FC236}">
                <a16:creationId xmlns:a16="http://schemas.microsoft.com/office/drawing/2014/main" id="{457654C4-B9D1-D349-9F30-077BA011E37C}"/>
              </a:ext>
            </a:extLst>
          </p:cNvPr>
          <p:cNvPicPr>
            <a:picLocks noChangeAspect="1"/>
          </p:cNvPicPr>
          <p:nvPr/>
        </p:nvPicPr>
        <p:blipFill>
          <a:blip r:embed="rId3"/>
          <a:stretch>
            <a:fillRect/>
          </a:stretch>
        </p:blipFill>
        <p:spPr>
          <a:xfrm>
            <a:off x="658993" y="1536700"/>
            <a:ext cx="1239274" cy="768350"/>
          </a:xfrm>
          <a:prstGeom prst="rect">
            <a:avLst/>
          </a:prstGeom>
        </p:spPr>
      </p:pic>
      <p:sp>
        <p:nvSpPr>
          <p:cNvPr id="3" name="Rectangle 2">
            <a:extLst>
              <a:ext uri="{FF2B5EF4-FFF2-40B4-BE49-F238E27FC236}">
                <a16:creationId xmlns:a16="http://schemas.microsoft.com/office/drawing/2014/main" id="{386D8F2E-68D7-FF43-9A15-206C7CEFF1C2}"/>
              </a:ext>
            </a:extLst>
          </p:cNvPr>
          <p:cNvSpPr/>
          <p:nvPr/>
        </p:nvSpPr>
        <p:spPr>
          <a:xfrm>
            <a:off x="346987" y="22385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01</a:t>
            </a:r>
          </a:p>
        </p:txBody>
      </p:sp>
      <p:sp>
        <p:nvSpPr>
          <p:cNvPr id="4" name="Rectangle 3">
            <a:extLst>
              <a:ext uri="{FF2B5EF4-FFF2-40B4-BE49-F238E27FC236}">
                <a16:creationId xmlns:a16="http://schemas.microsoft.com/office/drawing/2014/main" id="{A5896864-0276-D64F-B8C9-81A1DCA95964}"/>
              </a:ext>
            </a:extLst>
          </p:cNvPr>
          <p:cNvSpPr/>
          <p:nvPr/>
        </p:nvSpPr>
        <p:spPr>
          <a:xfrm>
            <a:off x="658993" y="2315516"/>
            <a:ext cx="1587294" cy="246221"/>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Période</a:t>
            </a:r>
            <a:r>
              <a:rPr lang="en-US" sz="1000" dirty="0">
                <a:solidFill>
                  <a:schemeClr val="tx1">
                    <a:lumMod val="50000"/>
                    <a:lumOff val="50000"/>
                  </a:schemeClr>
                </a:solidFill>
              </a:rPr>
              <a:t> </a:t>
            </a:r>
            <a:r>
              <a:rPr lang="en-US" sz="1000" dirty="0" err="1">
                <a:solidFill>
                  <a:schemeClr val="tx1">
                    <a:lumMod val="50000"/>
                    <a:lumOff val="50000"/>
                  </a:schemeClr>
                </a:solidFill>
              </a:rPr>
              <a:t>d’analyse</a:t>
            </a:r>
            <a:r>
              <a:rPr lang="en-US" sz="1000" dirty="0">
                <a:solidFill>
                  <a:schemeClr val="tx1">
                    <a:lumMod val="50000"/>
                    <a:lumOff val="50000"/>
                  </a:schemeClr>
                </a:solidFill>
              </a:rPr>
              <a:t> de 3 min</a:t>
            </a:r>
          </a:p>
        </p:txBody>
      </p:sp>
      <p:sp>
        <p:nvSpPr>
          <p:cNvPr id="7" name="Rectángulo redondeado 49">
            <a:extLst>
              <a:ext uri="{FF2B5EF4-FFF2-40B4-BE49-F238E27FC236}">
                <a16:creationId xmlns:a16="http://schemas.microsoft.com/office/drawing/2014/main" id="{EE91579A-7CC7-6F48-983C-0A767F4EEB39}"/>
              </a:ext>
            </a:extLst>
          </p:cNvPr>
          <p:cNvSpPr/>
          <p:nvPr/>
        </p:nvSpPr>
        <p:spPr bwMode="auto">
          <a:xfrm rot="5400000">
            <a:off x="2742562" y="1301116"/>
            <a:ext cx="71598" cy="1136177"/>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pic>
        <p:nvPicPr>
          <p:cNvPr id="5" name="Picture 4">
            <a:extLst>
              <a:ext uri="{FF2B5EF4-FFF2-40B4-BE49-F238E27FC236}">
                <a16:creationId xmlns:a16="http://schemas.microsoft.com/office/drawing/2014/main" id="{DB753ECA-6FD2-9E42-BA3C-0969F1F620B6}"/>
              </a:ext>
            </a:extLst>
          </p:cNvPr>
          <p:cNvPicPr>
            <a:picLocks noChangeAspect="1"/>
          </p:cNvPicPr>
          <p:nvPr/>
        </p:nvPicPr>
        <p:blipFill>
          <a:blip r:embed="rId4"/>
          <a:stretch>
            <a:fillRect/>
          </a:stretch>
        </p:blipFill>
        <p:spPr>
          <a:xfrm>
            <a:off x="3771837" y="1325768"/>
            <a:ext cx="1255152" cy="836460"/>
          </a:xfrm>
          <a:prstGeom prst="rect">
            <a:avLst/>
          </a:prstGeom>
        </p:spPr>
      </p:pic>
      <p:sp>
        <p:nvSpPr>
          <p:cNvPr id="9" name="Rectangle 8">
            <a:extLst>
              <a:ext uri="{FF2B5EF4-FFF2-40B4-BE49-F238E27FC236}">
                <a16:creationId xmlns:a16="http://schemas.microsoft.com/office/drawing/2014/main" id="{D9CC3883-F99C-164E-B438-35C775669E0C}"/>
              </a:ext>
            </a:extLst>
          </p:cNvPr>
          <p:cNvSpPr/>
          <p:nvPr/>
        </p:nvSpPr>
        <p:spPr>
          <a:xfrm>
            <a:off x="3346449" y="22391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02</a:t>
            </a:r>
          </a:p>
        </p:txBody>
      </p:sp>
      <p:sp>
        <p:nvSpPr>
          <p:cNvPr id="10" name="Rectangle 9">
            <a:extLst>
              <a:ext uri="{FF2B5EF4-FFF2-40B4-BE49-F238E27FC236}">
                <a16:creationId xmlns:a16="http://schemas.microsoft.com/office/drawing/2014/main" id="{3D8D6C36-E18D-CE47-8B88-B93542193F57}"/>
              </a:ext>
            </a:extLst>
          </p:cNvPr>
          <p:cNvSpPr/>
          <p:nvPr/>
        </p:nvSpPr>
        <p:spPr>
          <a:xfrm>
            <a:off x="3658455" y="2316116"/>
            <a:ext cx="1709122" cy="400110"/>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Déduit</a:t>
            </a:r>
            <a:r>
              <a:rPr lang="en-US" sz="1000" dirty="0">
                <a:solidFill>
                  <a:schemeClr val="tx1">
                    <a:lumMod val="50000"/>
                    <a:lumOff val="50000"/>
                  </a:schemeClr>
                </a:solidFill>
              </a:rPr>
              <a:t> les </a:t>
            </a:r>
            <a:r>
              <a:rPr lang="en-US" sz="1000" dirty="0" err="1">
                <a:solidFill>
                  <a:schemeClr val="tx1">
                    <a:lumMod val="50000"/>
                    <a:lumOff val="50000"/>
                  </a:schemeClr>
                </a:solidFill>
              </a:rPr>
              <a:t>valeurs</a:t>
            </a:r>
            <a:r>
              <a:rPr lang="en-US" sz="1000" dirty="0">
                <a:solidFill>
                  <a:schemeClr val="tx1">
                    <a:lumMod val="50000"/>
                    <a:lumOff val="50000"/>
                  </a:schemeClr>
                </a:solidFill>
              </a:rPr>
              <a:t> par </a:t>
            </a:r>
            <a:r>
              <a:rPr lang="en-US" sz="1000" dirty="0" err="1">
                <a:solidFill>
                  <a:schemeClr val="tx1">
                    <a:lumMod val="50000"/>
                    <a:lumOff val="50000"/>
                  </a:schemeClr>
                </a:solidFill>
              </a:rPr>
              <a:t>défaut</a:t>
            </a:r>
            <a:r>
              <a:rPr lang="en-US" sz="1000" dirty="0">
                <a:solidFill>
                  <a:schemeClr val="tx1">
                    <a:lumMod val="50000"/>
                    <a:lumOff val="50000"/>
                  </a:schemeClr>
                </a:solidFill>
              </a:rPr>
              <a:t> </a:t>
            </a:r>
            <a:br>
              <a:rPr lang="en-US" sz="1000" dirty="0">
                <a:solidFill>
                  <a:schemeClr val="tx1">
                    <a:lumMod val="50000"/>
                    <a:lumOff val="50000"/>
                  </a:schemeClr>
                </a:solidFill>
              </a:rPr>
            </a:br>
            <a:r>
              <a:rPr lang="en-US" sz="1000" dirty="0">
                <a:solidFill>
                  <a:schemeClr val="tx1">
                    <a:lumMod val="50000"/>
                    <a:lumOff val="50000"/>
                  </a:schemeClr>
                </a:solidFill>
              </a:rPr>
              <a:t>pour les </a:t>
            </a:r>
            <a:r>
              <a:rPr lang="en-US" sz="1000" dirty="0" err="1">
                <a:solidFill>
                  <a:schemeClr val="tx1">
                    <a:lumMod val="50000"/>
                    <a:lumOff val="50000"/>
                  </a:schemeClr>
                </a:solidFill>
              </a:rPr>
              <a:t>métriques</a:t>
            </a:r>
            <a:r>
              <a:rPr lang="en-US" sz="1000" dirty="0">
                <a:solidFill>
                  <a:schemeClr val="tx1">
                    <a:lumMod val="50000"/>
                    <a:lumOff val="50000"/>
                  </a:schemeClr>
                </a:solidFill>
              </a:rPr>
              <a:t> </a:t>
            </a:r>
            <a:r>
              <a:rPr lang="en-US" sz="1000" dirty="0" err="1">
                <a:solidFill>
                  <a:schemeClr val="tx1">
                    <a:lumMod val="50000"/>
                    <a:lumOff val="50000"/>
                  </a:schemeClr>
                </a:solidFill>
              </a:rPr>
              <a:t>à</a:t>
            </a:r>
            <a:r>
              <a:rPr lang="en-US" sz="1000" dirty="0">
                <a:solidFill>
                  <a:schemeClr val="tx1">
                    <a:lumMod val="50000"/>
                    <a:lumOff val="50000"/>
                  </a:schemeClr>
                </a:solidFill>
              </a:rPr>
              <a:t> </a:t>
            </a:r>
            <a:r>
              <a:rPr lang="en-US" sz="1000" dirty="0" err="1">
                <a:solidFill>
                  <a:schemeClr val="tx1">
                    <a:lumMod val="50000"/>
                    <a:lumOff val="50000"/>
                  </a:schemeClr>
                </a:solidFill>
              </a:rPr>
              <a:t>analyser</a:t>
            </a:r>
            <a:endParaRPr lang="en-US" sz="1000" dirty="0">
              <a:solidFill>
                <a:schemeClr val="tx1">
                  <a:lumMod val="50000"/>
                  <a:lumOff val="50000"/>
                </a:schemeClr>
              </a:solidFill>
            </a:endParaRPr>
          </a:p>
        </p:txBody>
      </p:sp>
      <p:sp>
        <p:nvSpPr>
          <p:cNvPr id="11" name="Rectángulo redondeado 49">
            <a:extLst>
              <a:ext uri="{FF2B5EF4-FFF2-40B4-BE49-F238E27FC236}">
                <a16:creationId xmlns:a16="http://schemas.microsoft.com/office/drawing/2014/main" id="{828096F3-2E49-1B4D-82B2-9B445A5293D4}"/>
              </a:ext>
            </a:extLst>
          </p:cNvPr>
          <p:cNvSpPr/>
          <p:nvPr/>
        </p:nvSpPr>
        <p:spPr bwMode="auto">
          <a:xfrm rot="5400000">
            <a:off x="5984666" y="1301118"/>
            <a:ext cx="71598" cy="1136177"/>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pic>
        <p:nvPicPr>
          <p:cNvPr id="6" name="Picture 5">
            <a:extLst>
              <a:ext uri="{FF2B5EF4-FFF2-40B4-BE49-F238E27FC236}">
                <a16:creationId xmlns:a16="http://schemas.microsoft.com/office/drawing/2014/main" id="{0FCEFE0D-BABC-024A-B02D-5894616A0162}"/>
              </a:ext>
            </a:extLst>
          </p:cNvPr>
          <p:cNvPicPr>
            <a:picLocks noChangeAspect="1"/>
          </p:cNvPicPr>
          <p:nvPr/>
        </p:nvPicPr>
        <p:blipFill>
          <a:blip r:embed="rId5"/>
          <a:stretch>
            <a:fillRect/>
          </a:stretch>
        </p:blipFill>
        <p:spPr>
          <a:xfrm>
            <a:off x="7289800" y="1130300"/>
            <a:ext cx="766741" cy="812800"/>
          </a:xfrm>
          <a:prstGeom prst="rect">
            <a:avLst/>
          </a:prstGeom>
        </p:spPr>
      </p:pic>
      <p:sp>
        <p:nvSpPr>
          <p:cNvPr id="13" name="Rectangle 12">
            <a:extLst>
              <a:ext uri="{FF2B5EF4-FFF2-40B4-BE49-F238E27FC236}">
                <a16:creationId xmlns:a16="http://schemas.microsoft.com/office/drawing/2014/main" id="{42F6B0AD-0338-B540-85C2-74F5AE1CF09A}"/>
              </a:ext>
            </a:extLst>
          </p:cNvPr>
          <p:cNvSpPr/>
          <p:nvPr/>
        </p:nvSpPr>
        <p:spPr>
          <a:xfrm>
            <a:off x="6588554" y="22391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03</a:t>
            </a:r>
          </a:p>
        </p:txBody>
      </p:sp>
      <p:sp>
        <p:nvSpPr>
          <p:cNvPr id="14" name="Rectangle 13">
            <a:extLst>
              <a:ext uri="{FF2B5EF4-FFF2-40B4-BE49-F238E27FC236}">
                <a16:creationId xmlns:a16="http://schemas.microsoft.com/office/drawing/2014/main" id="{4EA9C16D-BC34-BD4D-BCC6-E2644D32C31E}"/>
              </a:ext>
            </a:extLst>
          </p:cNvPr>
          <p:cNvSpPr/>
          <p:nvPr/>
        </p:nvSpPr>
        <p:spPr>
          <a:xfrm>
            <a:off x="6900560" y="2316116"/>
            <a:ext cx="2220480" cy="553998"/>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Définition</a:t>
            </a:r>
            <a:r>
              <a:rPr lang="en-US" sz="1000" dirty="0">
                <a:solidFill>
                  <a:schemeClr val="tx1">
                    <a:lumMod val="50000"/>
                    <a:lumOff val="50000"/>
                  </a:schemeClr>
                </a:solidFill>
              </a:rPr>
              <a:t> de la </a:t>
            </a:r>
            <a:r>
              <a:rPr lang="en-US" sz="1000" dirty="0" err="1">
                <a:solidFill>
                  <a:schemeClr val="tx1">
                    <a:lumMod val="50000"/>
                    <a:lumOff val="50000"/>
                  </a:schemeClr>
                </a:solidFill>
              </a:rPr>
              <a:t>valeur</a:t>
            </a:r>
            <a:r>
              <a:rPr lang="en-US" sz="1000" dirty="0">
                <a:solidFill>
                  <a:schemeClr val="tx1">
                    <a:lumMod val="50000"/>
                    <a:lumOff val="50000"/>
                  </a:schemeClr>
                </a:solidFill>
              </a:rPr>
              <a:t> acceptable et de</a:t>
            </a:r>
            <a:br>
              <a:rPr lang="en-US" sz="1000" dirty="0">
                <a:solidFill>
                  <a:schemeClr val="tx1">
                    <a:lumMod val="50000"/>
                    <a:lumOff val="50000"/>
                  </a:schemeClr>
                </a:solidFill>
              </a:rPr>
            </a:br>
            <a:r>
              <a:rPr lang="en-US" sz="1000" dirty="0">
                <a:solidFill>
                  <a:schemeClr val="tx1">
                    <a:lumMod val="50000"/>
                    <a:lumOff val="50000"/>
                  </a:schemeClr>
                </a:solidFill>
              </a:rPr>
              <a:t>la </a:t>
            </a:r>
            <a:r>
              <a:rPr lang="en-US" sz="1000" dirty="0" err="1">
                <a:solidFill>
                  <a:schemeClr val="tx1">
                    <a:lumMod val="50000"/>
                    <a:lumOff val="50000"/>
                  </a:schemeClr>
                </a:solidFill>
              </a:rPr>
              <a:t>valeur</a:t>
            </a:r>
            <a:r>
              <a:rPr lang="en-US" sz="1000" dirty="0">
                <a:solidFill>
                  <a:schemeClr val="tx1">
                    <a:lumMod val="50000"/>
                    <a:lumOff val="50000"/>
                  </a:schemeClr>
                </a:solidFill>
              </a:rPr>
              <a:t> maximum acceptable (</a:t>
            </a:r>
            <a:r>
              <a:rPr lang="en-US" sz="1000" dirty="0" err="1">
                <a:solidFill>
                  <a:schemeClr val="tx1">
                    <a:lumMod val="50000"/>
                    <a:lumOff val="50000"/>
                  </a:schemeClr>
                </a:solidFill>
              </a:rPr>
              <a:t>valeur</a:t>
            </a:r>
            <a:br>
              <a:rPr lang="en-US" sz="1000" dirty="0">
                <a:solidFill>
                  <a:schemeClr val="tx1">
                    <a:lumMod val="50000"/>
                    <a:lumOff val="50000"/>
                  </a:schemeClr>
                </a:solidFill>
              </a:rPr>
            </a:br>
            <a:r>
              <a:rPr lang="en-US" sz="1000" dirty="0">
                <a:solidFill>
                  <a:schemeClr val="tx1">
                    <a:lumMod val="50000"/>
                    <a:lumOff val="50000"/>
                  </a:schemeClr>
                </a:solidFill>
              </a:rPr>
              <a:t>maximum = </a:t>
            </a:r>
            <a:r>
              <a:rPr lang="en-US" sz="1000" dirty="0" err="1">
                <a:solidFill>
                  <a:schemeClr val="tx1">
                    <a:lumMod val="50000"/>
                    <a:lumOff val="50000"/>
                  </a:schemeClr>
                </a:solidFill>
              </a:rPr>
              <a:t>valeur</a:t>
            </a:r>
            <a:r>
              <a:rPr lang="en-US" sz="1000" dirty="0">
                <a:solidFill>
                  <a:schemeClr val="tx1">
                    <a:lumMod val="50000"/>
                    <a:lumOff val="50000"/>
                  </a:schemeClr>
                </a:solidFill>
              </a:rPr>
              <a:t> acceptable + 20</a:t>
            </a:r>
            <a:r>
              <a:rPr lang="fr-FR" sz="1000" dirty="0">
                <a:solidFill>
                  <a:schemeClr val="tx1">
                    <a:lumMod val="50000"/>
                    <a:lumOff val="50000"/>
                  </a:schemeClr>
                </a:solidFill>
              </a:rPr>
              <a:t>%)</a:t>
            </a:r>
            <a:endParaRPr lang="en-US" sz="1000" dirty="0">
              <a:solidFill>
                <a:schemeClr val="tx1">
                  <a:lumMod val="50000"/>
                  <a:lumOff val="50000"/>
                </a:schemeClr>
              </a:solidFill>
            </a:endParaRPr>
          </a:p>
        </p:txBody>
      </p:sp>
      <p:sp>
        <p:nvSpPr>
          <p:cNvPr id="15" name="Rectangle 14">
            <a:extLst>
              <a:ext uri="{FF2B5EF4-FFF2-40B4-BE49-F238E27FC236}">
                <a16:creationId xmlns:a16="http://schemas.microsoft.com/office/drawing/2014/main" id="{5AEE5E15-C3BD-734A-95AF-7E162EF11410}"/>
              </a:ext>
            </a:extLst>
          </p:cNvPr>
          <p:cNvSpPr/>
          <p:nvPr/>
        </p:nvSpPr>
        <p:spPr>
          <a:xfrm>
            <a:off x="346987" y="3049194"/>
            <a:ext cx="994247" cy="307777"/>
          </a:xfrm>
          <a:prstGeom prst="rect">
            <a:avLst/>
          </a:prstGeom>
        </p:spPr>
        <p:txBody>
          <a:bodyPr wrap="none">
            <a:spAutoFit/>
          </a:bodyPr>
          <a:lstStyle/>
          <a:p>
            <a:pPr fontAlgn="auto">
              <a:spcAft>
                <a:spcPts val="0"/>
              </a:spcAft>
              <a:defRPr/>
            </a:pPr>
            <a:r>
              <a:rPr lang="en-US" sz="1400" dirty="0"/>
              <a:t>- </a:t>
            </a:r>
            <a:r>
              <a:rPr lang="en-US" sz="1400" dirty="0" err="1"/>
              <a:t>Exemple</a:t>
            </a:r>
            <a:r>
              <a:rPr lang="en-US" sz="1400" dirty="0"/>
              <a:t> -</a:t>
            </a:r>
          </a:p>
        </p:txBody>
      </p:sp>
      <p:pic>
        <p:nvPicPr>
          <p:cNvPr id="16" name="Picture 15">
            <a:extLst>
              <a:ext uri="{FF2B5EF4-FFF2-40B4-BE49-F238E27FC236}">
                <a16:creationId xmlns:a16="http://schemas.microsoft.com/office/drawing/2014/main" id="{2ABC49D4-7953-964B-84EE-97A4E3C69DCC}"/>
              </a:ext>
            </a:extLst>
          </p:cNvPr>
          <p:cNvPicPr>
            <a:picLocks noChangeAspect="1"/>
          </p:cNvPicPr>
          <p:nvPr/>
        </p:nvPicPr>
        <p:blipFill>
          <a:blip r:embed="rId3"/>
          <a:stretch>
            <a:fillRect/>
          </a:stretch>
        </p:blipFill>
        <p:spPr>
          <a:xfrm>
            <a:off x="346987" y="3594100"/>
            <a:ext cx="1239274" cy="768350"/>
          </a:xfrm>
          <a:prstGeom prst="rect">
            <a:avLst/>
          </a:prstGeom>
        </p:spPr>
      </p:pic>
      <p:sp>
        <p:nvSpPr>
          <p:cNvPr id="17" name="Rectangle 16">
            <a:extLst>
              <a:ext uri="{FF2B5EF4-FFF2-40B4-BE49-F238E27FC236}">
                <a16:creationId xmlns:a16="http://schemas.microsoft.com/office/drawing/2014/main" id="{F1A69B00-BB45-284D-A0F2-A237802B2E91}"/>
              </a:ext>
            </a:extLst>
          </p:cNvPr>
          <p:cNvSpPr/>
          <p:nvPr/>
        </p:nvSpPr>
        <p:spPr>
          <a:xfrm>
            <a:off x="188237" y="4389334"/>
            <a:ext cx="1587294" cy="246221"/>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Période</a:t>
            </a:r>
            <a:r>
              <a:rPr lang="en-US" sz="1000" dirty="0">
                <a:solidFill>
                  <a:schemeClr val="tx1">
                    <a:lumMod val="50000"/>
                    <a:lumOff val="50000"/>
                  </a:schemeClr>
                </a:solidFill>
              </a:rPr>
              <a:t> </a:t>
            </a:r>
            <a:r>
              <a:rPr lang="en-US" sz="1000" dirty="0" err="1">
                <a:solidFill>
                  <a:schemeClr val="tx1">
                    <a:lumMod val="50000"/>
                    <a:lumOff val="50000"/>
                  </a:schemeClr>
                </a:solidFill>
              </a:rPr>
              <a:t>d’analyse</a:t>
            </a:r>
            <a:r>
              <a:rPr lang="en-US" sz="1000" dirty="0">
                <a:solidFill>
                  <a:schemeClr val="tx1">
                    <a:lumMod val="50000"/>
                    <a:lumOff val="50000"/>
                  </a:schemeClr>
                </a:solidFill>
              </a:rPr>
              <a:t> de 3 min</a:t>
            </a:r>
          </a:p>
        </p:txBody>
      </p:sp>
      <p:pic>
        <p:nvPicPr>
          <p:cNvPr id="22" name="Picture 21">
            <a:extLst>
              <a:ext uri="{FF2B5EF4-FFF2-40B4-BE49-F238E27FC236}">
                <a16:creationId xmlns:a16="http://schemas.microsoft.com/office/drawing/2014/main" id="{684C0540-CCAD-5A47-A565-28A255EF5D19}"/>
              </a:ext>
            </a:extLst>
          </p:cNvPr>
          <p:cNvPicPr>
            <a:picLocks noChangeAspect="1"/>
          </p:cNvPicPr>
          <p:nvPr/>
        </p:nvPicPr>
        <p:blipFill>
          <a:blip r:embed="rId6"/>
          <a:stretch>
            <a:fillRect/>
          </a:stretch>
        </p:blipFill>
        <p:spPr>
          <a:xfrm>
            <a:off x="1979895" y="3596787"/>
            <a:ext cx="650678" cy="650678"/>
          </a:xfrm>
          <a:prstGeom prst="rect">
            <a:avLst/>
          </a:prstGeom>
        </p:spPr>
      </p:pic>
      <p:sp>
        <p:nvSpPr>
          <p:cNvPr id="94" name="Rectangle 93">
            <a:extLst>
              <a:ext uri="{FF2B5EF4-FFF2-40B4-BE49-F238E27FC236}">
                <a16:creationId xmlns:a16="http://schemas.microsoft.com/office/drawing/2014/main" id="{0073D1AF-41E1-FC4F-9A13-16667CED45D9}"/>
              </a:ext>
            </a:extLst>
          </p:cNvPr>
          <p:cNvSpPr/>
          <p:nvPr/>
        </p:nvSpPr>
        <p:spPr>
          <a:xfrm>
            <a:off x="2778361" y="3570183"/>
            <a:ext cx="2653290" cy="861774"/>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Résultat</a:t>
            </a:r>
            <a:r>
              <a:rPr lang="en-US" sz="1000" dirty="0">
                <a:solidFill>
                  <a:schemeClr val="tx1">
                    <a:lumMod val="50000"/>
                    <a:lumOff val="50000"/>
                  </a:schemeClr>
                </a:solidFill>
              </a:rPr>
              <a:t> de </a:t>
            </a:r>
            <a:r>
              <a:rPr lang="en-US" sz="1000" dirty="0" err="1">
                <a:solidFill>
                  <a:schemeClr val="tx1">
                    <a:lumMod val="50000"/>
                    <a:lumOff val="50000"/>
                  </a:schemeClr>
                </a:solidFill>
              </a:rPr>
              <a:t>l’analyse</a:t>
            </a:r>
            <a:r>
              <a:rPr lang="en-US" sz="1000" dirty="0">
                <a:solidFill>
                  <a:schemeClr val="tx1">
                    <a:lumMod val="50000"/>
                    <a:lumOff val="50000"/>
                  </a:schemeClr>
                </a:solidFill>
              </a:rPr>
              <a:t>:</a:t>
            </a:r>
            <a:br>
              <a:rPr lang="en-US" sz="1000" dirty="0">
                <a:solidFill>
                  <a:schemeClr val="tx1">
                    <a:lumMod val="50000"/>
                    <a:lumOff val="50000"/>
                  </a:schemeClr>
                </a:solidFill>
              </a:rPr>
            </a:br>
            <a:br>
              <a:rPr lang="en-US" sz="1000" dirty="0">
                <a:solidFill>
                  <a:schemeClr val="tx1">
                    <a:lumMod val="50000"/>
                    <a:lumOff val="50000"/>
                  </a:schemeClr>
                </a:solidFill>
              </a:rPr>
            </a:br>
            <a:r>
              <a:rPr lang="en-US" sz="1000" b="1" dirty="0" err="1">
                <a:solidFill>
                  <a:schemeClr val="tx1">
                    <a:lumMod val="50000"/>
                    <a:lumOff val="50000"/>
                  </a:schemeClr>
                </a:solidFill>
              </a:rPr>
              <a:t>Nombre</a:t>
            </a:r>
            <a:r>
              <a:rPr lang="en-US" sz="1000" b="1" dirty="0">
                <a:solidFill>
                  <a:schemeClr val="tx1">
                    <a:lumMod val="50000"/>
                    <a:lumOff val="50000"/>
                  </a:schemeClr>
                </a:solidFill>
              </a:rPr>
              <a:t> de </a:t>
            </a:r>
            <a:r>
              <a:rPr lang="en-US" sz="1000" b="1" dirty="0" err="1">
                <a:solidFill>
                  <a:schemeClr val="tx1">
                    <a:lumMod val="50000"/>
                    <a:lumOff val="50000"/>
                  </a:schemeClr>
                </a:solidFill>
              </a:rPr>
              <a:t>paquets</a:t>
            </a:r>
            <a:r>
              <a:rPr lang="en-US" sz="1000" b="1" dirty="0">
                <a:solidFill>
                  <a:schemeClr val="tx1">
                    <a:lumMod val="50000"/>
                    <a:lumOff val="50000"/>
                  </a:schemeClr>
                </a:solidFill>
              </a:rPr>
              <a:t> </a:t>
            </a:r>
            <a:r>
              <a:rPr lang="en-US" sz="1000" b="1" dirty="0" err="1">
                <a:solidFill>
                  <a:schemeClr val="tx1">
                    <a:lumMod val="50000"/>
                    <a:lumOff val="50000"/>
                  </a:schemeClr>
                </a:solidFill>
              </a:rPr>
              <a:t>sortant</a:t>
            </a:r>
            <a:r>
              <a:rPr lang="en-US" sz="1000" b="1" dirty="0">
                <a:solidFill>
                  <a:schemeClr val="tx1">
                    <a:lumMod val="50000"/>
                    <a:lumOff val="50000"/>
                  </a:schemeClr>
                </a:solidFill>
              </a:rPr>
              <a:t> pour les GF </a:t>
            </a:r>
            <a:r>
              <a:rPr lang="en-US" sz="1000" dirty="0">
                <a:solidFill>
                  <a:schemeClr val="tx1">
                    <a:lumMod val="50000"/>
                    <a:lumOff val="50000"/>
                  </a:schemeClr>
                </a:solidFill>
              </a:rPr>
              <a:t>: 200</a:t>
            </a:r>
            <a:br>
              <a:rPr lang="en-US" sz="1000" dirty="0">
                <a:solidFill>
                  <a:schemeClr val="tx1">
                    <a:lumMod val="50000"/>
                    <a:lumOff val="50000"/>
                  </a:schemeClr>
                </a:solidFill>
              </a:rPr>
            </a:br>
            <a:r>
              <a:rPr lang="en-US" sz="1000" b="1" dirty="0" err="1">
                <a:solidFill>
                  <a:schemeClr val="tx1">
                    <a:lumMod val="50000"/>
                    <a:lumOff val="50000"/>
                  </a:schemeClr>
                </a:solidFill>
              </a:rPr>
              <a:t>Nombre</a:t>
            </a:r>
            <a:r>
              <a:rPr lang="en-US" sz="1000" b="1" dirty="0">
                <a:solidFill>
                  <a:schemeClr val="tx1">
                    <a:lumMod val="50000"/>
                    <a:lumOff val="50000"/>
                  </a:schemeClr>
                </a:solidFill>
              </a:rPr>
              <a:t> de </a:t>
            </a:r>
            <a:r>
              <a:rPr lang="en-US" sz="1000" b="1" dirty="0" err="1">
                <a:solidFill>
                  <a:schemeClr val="tx1">
                    <a:lumMod val="50000"/>
                    <a:lumOff val="50000"/>
                  </a:schemeClr>
                </a:solidFill>
              </a:rPr>
              <a:t>requ</a:t>
            </a:r>
            <a:r>
              <a:rPr lang="fr-FR" sz="1000" b="1" dirty="0">
                <a:solidFill>
                  <a:schemeClr val="tx1">
                    <a:lumMod val="50000"/>
                    <a:lumOff val="50000"/>
                  </a:schemeClr>
                </a:solidFill>
              </a:rPr>
              <a:t>êtes faites par le serveur </a:t>
            </a:r>
            <a:r>
              <a:rPr lang="fr-FR" sz="1000" dirty="0">
                <a:solidFill>
                  <a:schemeClr val="tx1">
                    <a:lumMod val="50000"/>
                    <a:lumOff val="50000"/>
                  </a:schemeClr>
                </a:solidFill>
              </a:rPr>
              <a:t>: 150</a:t>
            </a:r>
          </a:p>
          <a:p>
            <a:pPr fontAlgn="auto">
              <a:spcAft>
                <a:spcPts val="0"/>
              </a:spcAft>
              <a:defRPr/>
            </a:pPr>
            <a:r>
              <a:rPr lang="fr-FR" sz="1000" b="1" dirty="0">
                <a:solidFill>
                  <a:schemeClr val="tx1">
                    <a:lumMod val="50000"/>
                    <a:lumOff val="50000"/>
                  </a:schemeClr>
                </a:solidFill>
              </a:rPr>
              <a:t>Pourcentage d’utilisation de la CPU des GI </a:t>
            </a:r>
            <a:r>
              <a:rPr lang="fr-FR" sz="1000" dirty="0">
                <a:solidFill>
                  <a:schemeClr val="tx1">
                    <a:lumMod val="50000"/>
                    <a:lumOff val="50000"/>
                  </a:schemeClr>
                </a:solidFill>
              </a:rPr>
              <a:t>: 70</a:t>
            </a:r>
            <a:endParaRPr lang="en-US" sz="1000" dirty="0">
              <a:solidFill>
                <a:schemeClr val="tx1">
                  <a:lumMod val="50000"/>
                  <a:lumOff val="50000"/>
                </a:schemeClr>
              </a:solidFill>
            </a:endParaRPr>
          </a:p>
        </p:txBody>
      </p:sp>
      <p:pic>
        <p:nvPicPr>
          <p:cNvPr id="95" name="Picture 94">
            <a:extLst>
              <a:ext uri="{FF2B5EF4-FFF2-40B4-BE49-F238E27FC236}">
                <a16:creationId xmlns:a16="http://schemas.microsoft.com/office/drawing/2014/main" id="{C7EF6BE2-D25F-1D47-A0F1-D3151B4346EA}"/>
              </a:ext>
            </a:extLst>
          </p:cNvPr>
          <p:cNvPicPr>
            <a:picLocks noChangeAspect="1"/>
          </p:cNvPicPr>
          <p:nvPr/>
        </p:nvPicPr>
        <p:blipFill>
          <a:blip r:embed="rId6"/>
          <a:stretch>
            <a:fillRect/>
          </a:stretch>
        </p:blipFill>
        <p:spPr>
          <a:xfrm>
            <a:off x="5579439" y="3596787"/>
            <a:ext cx="650678" cy="650678"/>
          </a:xfrm>
          <a:prstGeom prst="rect">
            <a:avLst/>
          </a:prstGeom>
        </p:spPr>
      </p:pic>
      <p:sp>
        <p:nvSpPr>
          <p:cNvPr id="96" name="Rectangle 95">
            <a:extLst>
              <a:ext uri="{FF2B5EF4-FFF2-40B4-BE49-F238E27FC236}">
                <a16:creationId xmlns:a16="http://schemas.microsoft.com/office/drawing/2014/main" id="{682AFAC2-878C-5F41-A8D8-7E4002DBEFEB}"/>
              </a:ext>
            </a:extLst>
          </p:cNvPr>
          <p:cNvSpPr/>
          <p:nvPr/>
        </p:nvSpPr>
        <p:spPr>
          <a:xfrm>
            <a:off x="6230117" y="3527560"/>
            <a:ext cx="2783134" cy="1015663"/>
          </a:xfrm>
          <a:prstGeom prst="rect">
            <a:avLst/>
          </a:prstGeom>
        </p:spPr>
        <p:txBody>
          <a:bodyPr wrap="none">
            <a:spAutoFit/>
          </a:bodyPr>
          <a:lstStyle/>
          <a:p>
            <a:pPr fontAlgn="auto">
              <a:spcAft>
                <a:spcPts val="0"/>
              </a:spcAft>
              <a:defRPr/>
            </a:pPr>
            <a:r>
              <a:rPr lang="fr-FR" sz="1000" dirty="0">
                <a:solidFill>
                  <a:schemeClr val="tx1">
                    <a:lumMod val="50000"/>
                    <a:lumOff val="50000"/>
                  </a:schemeClr>
                </a:solidFill>
              </a:rPr>
              <a:t>Les limites sont donc, respectivement, 240, 180</a:t>
            </a:r>
            <a:br>
              <a:rPr lang="en-US" sz="1000" dirty="0">
                <a:solidFill>
                  <a:schemeClr val="tx1">
                    <a:lumMod val="50000"/>
                    <a:lumOff val="50000"/>
                  </a:schemeClr>
                </a:solidFill>
              </a:rPr>
            </a:br>
            <a:r>
              <a:rPr lang="en-US" sz="1000" dirty="0">
                <a:solidFill>
                  <a:schemeClr val="tx1">
                    <a:lumMod val="50000"/>
                    <a:lumOff val="50000"/>
                  </a:schemeClr>
                </a:solidFill>
              </a:rPr>
              <a:t>et 84.</a:t>
            </a:r>
            <a:br>
              <a:rPr lang="en-US" sz="1000" dirty="0">
                <a:solidFill>
                  <a:schemeClr val="tx1">
                    <a:lumMod val="50000"/>
                    <a:lumOff val="50000"/>
                  </a:schemeClr>
                </a:solidFill>
              </a:rPr>
            </a:br>
            <a:br>
              <a:rPr lang="en-US" sz="1000" dirty="0">
                <a:solidFill>
                  <a:schemeClr val="tx1">
                    <a:lumMod val="50000"/>
                    <a:lumOff val="50000"/>
                  </a:schemeClr>
                </a:solidFill>
              </a:rPr>
            </a:br>
            <a:r>
              <a:rPr lang="en-US" sz="1000" dirty="0" err="1">
                <a:solidFill>
                  <a:schemeClr val="tx1">
                    <a:lumMod val="50000"/>
                    <a:lumOff val="50000"/>
                  </a:schemeClr>
                </a:solidFill>
              </a:rPr>
              <a:t>Lors</a:t>
            </a:r>
            <a:r>
              <a:rPr lang="en-US" sz="1000" dirty="0">
                <a:solidFill>
                  <a:schemeClr val="tx1">
                    <a:lumMod val="50000"/>
                    <a:lumOff val="50000"/>
                  </a:schemeClr>
                </a:solidFill>
              </a:rPr>
              <a:t> de la </a:t>
            </a:r>
            <a:r>
              <a:rPr lang="en-US" sz="1000" dirty="0" err="1">
                <a:solidFill>
                  <a:schemeClr val="tx1">
                    <a:lumMod val="50000"/>
                    <a:lumOff val="50000"/>
                  </a:schemeClr>
                </a:solidFill>
              </a:rPr>
              <a:t>prochaine</a:t>
            </a:r>
            <a:r>
              <a:rPr lang="en-US" sz="1000" dirty="0">
                <a:solidFill>
                  <a:schemeClr val="tx1">
                    <a:lumMod val="50000"/>
                    <a:lumOff val="50000"/>
                  </a:schemeClr>
                </a:solidFill>
              </a:rPr>
              <a:t> </a:t>
            </a:r>
            <a:r>
              <a:rPr lang="en-US" sz="1000" dirty="0" err="1">
                <a:solidFill>
                  <a:schemeClr val="tx1">
                    <a:lumMod val="50000"/>
                    <a:lumOff val="50000"/>
                  </a:schemeClr>
                </a:solidFill>
              </a:rPr>
              <a:t>analyse</a:t>
            </a:r>
            <a:r>
              <a:rPr lang="en-US" sz="1000" dirty="0">
                <a:solidFill>
                  <a:schemeClr val="tx1">
                    <a:lumMod val="50000"/>
                    <a:lumOff val="50000"/>
                  </a:schemeClr>
                </a:solidFill>
              </a:rPr>
              <a:t>, </a:t>
            </a:r>
            <a:r>
              <a:rPr lang="en-US" sz="1000" dirty="0" err="1">
                <a:solidFill>
                  <a:schemeClr val="tx1">
                    <a:lumMod val="50000"/>
                    <a:lumOff val="50000"/>
                  </a:schemeClr>
                </a:solidFill>
              </a:rPr>
              <a:t>si</a:t>
            </a:r>
            <a:r>
              <a:rPr lang="en-US" sz="1000" dirty="0">
                <a:solidFill>
                  <a:schemeClr val="tx1">
                    <a:lumMod val="50000"/>
                    <a:lumOff val="50000"/>
                  </a:schemeClr>
                </a:solidFill>
              </a:rPr>
              <a:t> le </a:t>
            </a:r>
            <a:r>
              <a:rPr lang="en-US" sz="1000" dirty="0" err="1">
                <a:solidFill>
                  <a:schemeClr val="tx1">
                    <a:lumMod val="50000"/>
                    <a:lumOff val="50000"/>
                  </a:schemeClr>
                </a:solidFill>
              </a:rPr>
              <a:t>nombre</a:t>
            </a:r>
            <a:r>
              <a:rPr lang="en-US" sz="1000" dirty="0">
                <a:solidFill>
                  <a:schemeClr val="tx1">
                    <a:lumMod val="50000"/>
                    <a:lumOff val="50000"/>
                  </a:schemeClr>
                </a:solidFill>
              </a:rPr>
              <a:t> de</a:t>
            </a:r>
            <a:br>
              <a:rPr lang="en-US" sz="1000" dirty="0">
                <a:solidFill>
                  <a:schemeClr val="tx1">
                    <a:lumMod val="50000"/>
                    <a:lumOff val="50000"/>
                  </a:schemeClr>
                </a:solidFill>
              </a:rPr>
            </a:br>
            <a:r>
              <a:rPr lang="en-US" sz="1000" dirty="0" err="1">
                <a:solidFill>
                  <a:schemeClr val="tx1">
                    <a:lumMod val="50000"/>
                    <a:lumOff val="50000"/>
                  </a:schemeClr>
                </a:solidFill>
              </a:rPr>
              <a:t>paquets</a:t>
            </a:r>
            <a:r>
              <a:rPr lang="en-US" sz="1000" dirty="0">
                <a:solidFill>
                  <a:schemeClr val="tx1">
                    <a:lumMod val="50000"/>
                    <a:lumOff val="50000"/>
                  </a:schemeClr>
                </a:solidFill>
              </a:rPr>
              <a:t> </a:t>
            </a:r>
            <a:r>
              <a:rPr lang="en-US" sz="1000" dirty="0" err="1">
                <a:solidFill>
                  <a:schemeClr val="tx1">
                    <a:lumMod val="50000"/>
                    <a:lumOff val="50000"/>
                  </a:schemeClr>
                </a:solidFill>
              </a:rPr>
              <a:t>sortant</a:t>
            </a:r>
            <a:r>
              <a:rPr lang="en-US" sz="1000" dirty="0">
                <a:solidFill>
                  <a:schemeClr val="tx1">
                    <a:lumMod val="50000"/>
                    <a:lumOff val="50000"/>
                  </a:schemeClr>
                </a:solidFill>
              </a:rPr>
              <a:t> pour la GF1 </a:t>
            </a:r>
            <a:r>
              <a:rPr lang="en-US" sz="1000" dirty="0" err="1">
                <a:solidFill>
                  <a:schemeClr val="tx1">
                    <a:lumMod val="50000"/>
                    <a:lumOff val="50000"/>
                  </a:schemeClr>
                </a:solidFill>
              </a:rPr>
              <a:t>est</a:t>
            </a:r>
            <a:r>
              <a:rPr lang="en-US" sz="1000" dirty="0">
                <a:solidFill>
                  <a:schemeClr val="tx1">
                    <a:lumMod val="50000"/>
                    <a:lumOff val="50000"/>
                  </a:schemeClr>
                </a:solidFill>
              </a:rPr>
              <a:t> de 242 </a:t>
            </a:r>
            <a:r>
              <a:rPr lang="en-US" sz="1000" dirty="0" err="1">
                <a:solidFill>
                  <a:schemeClr val="tx1">
                    <a:lumMod val="50000"/>
                    <a:lumOff val="50000"/>
                  </a:schemeClr>
                </a:solidFill>
              </a:rPr>
              <a:t>alors</a:t>
            </a:r>
            <a:r>
              <a:rPr lang="en-US" sz="1000" dirty="0">
                <a:solidFill>
                  <a:schemeClr val="tx1">
                    <a:lumMod val="50000"/>
                    <a:lumOff val="50000"/>
                  </a:schemeClr>
                </a:solidFill>
              </a:rPr>
              <a:t> </a:t>
            </a:r>
            <a:r>
              <a:rPr lang="en-US" sz="1000" dirty="0" err="1">
                <a:solidFill>
                  <a:schemeClr val="tx1">
                    <a:lumMod val="50000"/>
                    <a:lumOff val="50000"/>
                  </a:schemeClr>
                </a:solidFill>
              </a:rPr>
              <a:t>une</a:t>
            </a:r>
            <a:br>
              <a:rPr lang="en-US" sz="1000" dirty="0">
                <a:solidFill>
                  <a:schemeClr val="tx1">
                    <a:lumMod val="50000"/>
                    <a:lumOff val="50000"/>
                  </a:schemeClr>
                </a:solidFill>
              </a:rPr>
            </a:br>
            <a:r>
              <a:rPr lang="en-US" sz="1000" b="1" dirty="0" err="1">
                <a:solidFill>
                  <a:srgbClr val="FF0000"/>
                </a:solidFill>
              </a:rPr>
              <a:t>alerte</a:t>
            </a:r>
            <a:r>
              <a:rPr lang="en-US" sz="1000" dirty="0">
                <a:solidFill>
                  <a:schemeClr val="tx1">
                    <a:lumMod val="50000"/>
                    <a:lumOff val="50000"/>
                  </a:schemeClr>
                </a:solidFill>
              </a:rPr>
              <a:t> sera </a:t>
            </a:r>
            <a:r>
              <a:rPr lang="en-US" sz="1000" dirty="0" err="1">
                <a:solidFill>
                  <a:schemeClr val="tx1">
                    <a:lumMod val="50000"/>
                    <a:lumOff val="50000"/>
                  </a:schemeClr>
                </a:solidFill>
              </a:rPr>
              <a:t>levé</a:t>
            </a:r>
            <a:r>
              <a:rPr lang="en-US" sz="1000" dirty="0">
                <a:solidFill>
                  <a:schemeClr val="tx1">
                    <a:lumMod val="50000"/>
                    <a:lumOff val="50000"/>
                  </a:schemeClr>
                </a:solidFill>
              </a:rPr>
              <a:t> et </a:t>
            </a:r>
            <a:r>
              <a:rPr lang="en-US" sz="1000" dirty="0" err="1">
                <a:solidFill>
                  <a:schemeClr val="tx1">
                    <a:lumMod val="50000"/>
                    <a:lumOff val="50000"/>
                  </a:schemeClr>
                </a:solidFill>
              </a:rPr>
              <a:t>une</a:t>
            </a:r>
            <a:r>
              <a:rPr lang="en-US" sz="1000" dirty="0">
                <a:solidFill>
                  <a:schemeClr val="tx1">
                    <a:lumMod val="50000"/>
                    <a:lumOff val="50000"/>
                  </a:schemeClr>
                </a:solidFill>
              </a:rPr>
              <a:t> </a:t>
            </a:r>
            <a:r>
              <a:rPr lang="en-US" sz="1000" b="1" dirty="0">
                <a:solidFill>
                  <a:srgbClr val="00B050"/>
                </a:solidFill>
              </a:rPr>
              <a:t>action corrective </a:t>
            </a:r>
            <a:r>
              <a:rPr lang="en-US" sz="1000" dirty="0">
                <a:solidFill>
                  <a:schemeClr val="tx1">
                    <a:lumMod val="50000"/>
                    <a:lumOff val="50000"/>
                  </a:schemeClr>
                </a:solidFill>
              </a:rPr>
              <a:t>sera </a:t>
            </a:r>
            <a:r>
              <a:rPr lang="en-US" sz="1000" dirty="0" err="1">
                <a:solidFill>
                  <a:schemeClr val="tx1">
                    <a:lumMod val="50000"/>
                    <a:lumOff val="50000"/>
                  </a:schemeClr>
                </a:solidFill>
              </a:rPr>
              <a:t>prise</a:t>
            </a:r>
            <a:endParaRPr lang="fr-FR" sz="1000" dirty="0">
              <a:solidFill>
                <a:schemeClr val="tx1">
                  <a:lumMod val="50000"/>
                  <a:lumOff val="50000"/>
                </a:schemeClr>
              </a:solidFill>
            </a:endParaRPr>
          </a:p>
        </p:txBody>
      </p:sp>
    </p:spTree>
    <p:extLst>
      <p:ext uri="{BB962C8B-B14F-4D97-AF65-F5344CB8AC3E}">
        <p14:creationId xmlns:p14="http://schemas.microsoft.com/office/powerpoint/2010/main" val="1810371916"/>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203200"/>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Initialisation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politiques</a:t>
            </a:r>
            <a:r>
              <a:rPr lang="es-ES_tradnl" altLang="fr-FR" sz="2000" dirty="0">
                <a:latin typeface="Raleway Black"/>
                <a:ea typeface="Raleway Black"/>
                <a:cs typeface="Raleway Black"/>
              </a:rPr>
              <a:t> par </a:t>
            </a:r>
            <a:r>
              <a:rPr lang="es-ES_tradnl" altLang="fr-FR" sz="2000" dirty="0" err="1">
                <a:latin typeface="Raleway Black"/>
                <a:ea typeface="Raleway Black"/>
                <a:cs typeface="Raleway Black"/>
              </a:rPr>
              <a:t>défaut</a:t>
            </a:r>
            <a:endParaRPr lang="es-ES_tradnl" altLang="fr-FR" sz="2000" dirty="0">
              <a:latin typeface="Raleway Black"/>
              <a:ea typeface="Raleway Black"/>
              <a:cs typeface="Raleway Black"/>
            </a:endParaRPr>
          </a:p>
        </p:txBody>
      </p:sp>
      <p:pic>
        <p:nvPicPr>
          <p:cNvPr id="8195" name="Picture 3" descr="https://lh5.googleusercontent.com/abpKe3fmKWpSvaZwTDGVEqqeC0t5RMK6F9SibFoiU9L4XRwsZYYEms1BDfh_OgyKQVGrWuFKZTkUhV_aS8oJfzUfB98R0ENsYXUeP165YGuoubqZj0ivzBijSVYM-eyz5E_vARJi">
            <a:extLst>
              <a:ext uri="{FF2B5EF4-FFF2-40B4-BE49-F238E27FC236}">
                <a16:creationId xmlns:a16="http://schemas.microsoft.com/office/drawing/2014/main" id="{661DE11D-51A1-3E42-8067-4E032A87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019" y="914400"/>
            <a:ext cx="7080250" cy="404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61978"/>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9AC339D-290B-0C49-B2B1-C14C87EF7E57}"/>
              </a:ext>
            </a:extLst>
          </p:cNvPr>
          <p:cNvSpPr>
            <a:spLocks noGrp="1"/>
          </p:cNvSpPr>
          <p:nvPr>
            <p:ph type="body" sz="quarter" idx="10"/>
          </p:nvPr>
        </p:nvSpPr>
        <p:spPr>
          <a:xfrm>
            <a:off x="2351088" y="231775"/>
            <a:ext cx="4456112" cy="577850"/>
          </a:xfrm>
        </p:spPr>
        <p:txBody>
          <a:bodyPr/>
          <a:lstStyle/>
          <a:p>
            <a:pPr fontAlgn="auto">
              <a:spcAft>
                <a:spcPts val="0"/>
              </a:spcAft>
              <a:buFont typeface="Arial"/>
              <a:buNone/>
              <a:defRPr/>
            </a:pPr>
            <a:r>
              <a:rPr lang="es-ES_tradnl" dirty="0" err="1"/>
              <a:t>Description</a:t>
            </a:r>
            <a:r>
              <a:rPr lang="es-ES_tradnl" dirty="0"/>
              <a:t> des UC</a:t>
            </a:r>
          </a:p>
        </p:txBody>
      </p:sp>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854075"/>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dirty="0" err="1">
                <a:latin typeface="Raleway Black"/>
                <a:ea typeface="Raleway Black"/>
                <a:cs typeface="Raleway Black"/>
              </a:rPr>
              <a:t>Étape</a:t>
            </a:r>
            <a:r>
              <a:rPr lang="es-ES_tradnl" altLang="fr-FR" dirty="0">
                <a:latin typeface="Raleway Black"/>
                <a:ea typeface="Raleway Black"/>
                <a:cs typeface="Raleway Black"/>
              </a:rPr>
              <a:t> 2 – </a:t>
            </a:r>
            <a:r>
              <a:rPr lang="es-ES_tradnl" altLang="fr-FR" dirty="0" err="1">
                <a:latin typeface="Raleway Black"/>
                <a:ea typeface="Raleway Black"/>
                <a:cs typeface="Raleway Black"/>
              </a:rPr>
              <a:t>Gestion</a:t>
            </a:r>
            <a:r>
              <a:rPr lang="es-ES_tradnl" altLang="fr-FR" dirty="0">
                <a:latin typeface="Raleway Black"/>
                <a:ea typeface="Raleway Black"/>
                <a:cs typeface="Raleway Black"/>
              </a:rPr>
              <a:t> </a:t>
            </a:r>
            <a:r>
              <a:rPr lang="es-ES_tradnl" altLang="fr-FR" dirty="0" err="1">
                <a:latin typeface="Raleway Black"/>
                <a:ea typeface="Raleway Black"/>
                <a:cs typeface="Raleway Black"/>
              </a:rPr>
              <a:t>automatique</a:t>
            </a:r>
            <a:r>
              <a:rPr lang="es-ES_tradnl" altLang="fr-FR" dirty="0">
                <a:latin typeface="Raleway Black"/>
                <a:ea typeface="Raleway Black"/>
                <a:cs typeface="Raleway Black"/>
              </a:rPr>
              <a:t> par le </a:t>
            </a:r>
            <a:r>
              <a:rPr lang="es-ES_tradnl" altLang="fr-FR" dirty="0" err="1">
                <a:latin typeface="Raleway Black"/>
                <a:ea typeface="Raleway Black"/>
                <a:cs typeface="Raleway Black"/>
              </a:rPr>
              <a:t>système</a:t>
            </a:r>
            <a:endParaRPr lang="es-ES_tradnl" altLang="fr-FR" dirty="0">
              <a:latin typeface="Raleway Black"/>
              <a:ea typeface="Raleway Black"/>
              <a:cs typeface="Raleway Black"/>
            </a:endParaRPr>
          </a:p>
        </p:txBody>
      </p:sp>
      <p:sp>
        <p:nvSpPr>
          <p:cNvPr id="34" name="Text Placeholder 20">
            <a:extLst>
              <a:ext uri="{FF2B5EF4-FFF2-40B4-BE49-F238E27FC236}">
                <a16:creationId xmlns:a16="http://schemas.microsoft.com/office/drawing/2014/main" id="{7A9CCC85-B5DD-1D4C-A1A2-F937DDF49CE1}"/>
              </a:ext>
            </a:extLst>
          </p:cNvPr>
          <p:cNvSpPr txBox="1">
            <a:spLocks/>
          </p:cNvSpPr>
          <p:nvPr/>
        </p:nvSpPr>
        <p:spPr>
          <a:xfrm>
            <a:off x="2797175" y="3886200"/>
            <a:ext cx="3800476" cy="304800"/>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1000" dirty="0">
                <a:solidFill>
                  <a:schemeClr val="tx1">
                    <a:lumMod val="75000"/>
                    <a:lumOff val="25000"/>
                  </a:schemeClr>
                </a:solidFill>
              </a:rPr>
              <a:t>Monitoring </a:t>
            </a:r>
            <a:r>
              <a:rPr lang="en-US" sz="1000" dirty="0" err="1">
                <a:solidFill>
                  <a:schemeClr val="tx1">
                    <a:lumMod val="75000"/>
                    <a:lumOff val="25000"/>
                  </a:schemeClr>
                </a:solidFill>
              </a:rPr>
              <a:t>automatique</a:t>
            </a:r>
            <a:r>
              <a:rPr lang="en-US" sz="1000" dirty="0">
                <a:solidFill>
                  <a:schemeClr val="tx1">
                    <a:lumMod val="75000"/>
                    <a:lumOff val="25000"/>
                  </a:schemeClr>
                </a:solidFill>
              </a:rPr>
              <a:t> de </a:t>
            </a:r>
            <a:r>
              <a:rPr lang="en-US" sz="1000" dirty="0" err="1">
                <a:solidFill>
                  <a:schemeClr val="tx1">
                    <a:lumMod val="75000"/>
                    <a:lumOff val="25000"/>
                  </a:schemeClr>
                </a:solidFill>
              </a:rPr>
              <a:t>l’état</a:t>
            </a:r>
            <a:r>
              <a:rPr lang="en-US" sz="1000" dirty="0">
                <a:solidFill>
                  <a:schemeClr val="tx1">
                    <a:lumMod val="75000"/>
                    <a:lumOff val="25000"/>
                  </a:schemeClr>
                </a:solidFill>
              </a:rPr>
              <a:t> du </a:t>
            </a:r>
            <a:r>
              <a:rPr lang="en-US" sz="1000" dirty="0" err="1">
                <a:solidFill>
                  <a:schemeClr val="tx1">
                    <a:lumMod val="75000"/>
                    <a:lumOff val="25000"/>
                  </a:schemeClr>
                </a:solidFill>
              </a:rPr>
              <a:t>système</a:t>
            </a:r>
            <a:r>
              <a:rPr lang="en-US" sz="1000" dirty="0">
                <a:solidFill>
                  <a:schemeClr val="tx1">
                    <a:lumMod val="75000"/>
                    <a:lumOff val="25000"/>
                  </a:schemeClr>
                </a:solidFill>
              </a:rPr>
              <a:t> par le manager </a:t>
            </a:r>
            <a:r>
              <a:rPr lang="en-US" sz="1000" dirty="0" err="1">
                <a:solidFill>
                  <a:schemeClr val="tx1">
                    <a:lumMod val="75000"/>
                    <a:lumOff val="25000"/>
                  </a:schemeClr>
                </a:solidFill>
              </a:rPr>
              <a:t>automatique</a:t>
            </a:r>
            <a:endParaRPr lang="en-US" sz="1000" dirty="0">
              <a:solidFill>
                <a:schemeClr val="tx1">
                  <a:lumMod val="75000"/>
                  <a:lumOff val="25000"/>
                </a:schemeClr>
              </a:solidFill>
            </a:endParaRPr>
          </a:p>
        </p:txBody>
      </p:sp>
      <p:sp>
        <p:nvSpPr>
          <p:cNvPr id="43" name="Text Placeholder 23">
            <a:extLst>
              <a:ext uri="{FF2B5EF4-FFF2-40B4-BE49-F238E27FC236}">
                <a16:creationId xmlns:a16="http://schemas.microsoft.com/office/drawing/2014/main" id="{CAEE6381-31D4-F549-8011-DE1AAC1079AA}"/>
              </a:ext>
            </a:extLst>
          </p:cNvPr>
          <p:cNvSpPr txBox="1">
            <a:spLocks/>
          </p:cNvSpPr>
          <p:nvPr/>
        </p:nvSpPr>
        <p:spPr>
          <a:xfrm>
            <a:off x="2797175" y="4284663"/>
            <a:ext cx="3692525" cy="354012"/>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defRPr/>
            </a:pP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Si le manager automatique détecte une anomalie ou une amélioration possible vis-à-vis des politiques définies, le manager va demander au GC </a:t>
            </a:r>
            <a:r>
              <a:rPr lang="fr-FR" sz="9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Core</a:t>
            </a: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d'effectuer des actions.</a:t>
            </a:r>
            <a:endPar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8" name="Rectángulo redondeado 47">
            <a:extLst>
              <a:ext uri="{FF2B5EF4-FFF2-40B4-BE49-F238E27FC236}">
                <a16:creationId xmlns:a16="http://schemas.microsoft.com/office/drawing/2014/main" id="{948F01E5-8950-D243-B851-193FA28D5205}"/>
              </a:ext>
            </a:extLst>
          </p:cNvPr>
          <p:cNvSpPr/>
          <p:nvPr/>
        </p:nvSpPr>
        <p:spPr>
          <a:xfrm>
            <a:off x="2566987" y="3961947"/>
            <a:ext cx="100013" cy="61277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pic>
        <p:nvPicPr>
          <p:cNvPr id="5" name="Picture Placeholder 4">
            <a:extLst>
              <a:ext uri="{FF2B5EF4-FFF2-40B4-BE49-F238E27FC236}">
                <a16:creationId xmlns:a16="http://schemas.microsoft.com/office/drawing/2014/main" id="{C59CC1D0-96B6-B848-8C37-D2AAF737591B}"/>
              </a:ext>
            </a:extLst>
          </p:cNvPr>
          <p:cNvPicPr>
            <a:picLocks noGrp="1" noChangeAspect="1"/>
          </p:cNvPicPr>
          <p:nvPr>
            <p:ph type="pic" sz="quarter" idx="12"/>
          </p:nvPr>
        </p:nvPicPr>
        <p:blipFill>
          <a:blip r:embed="rId3"/>
          <a:srcRect l="2845" r="2845"/>
          <a:stretch>
            <a:fillRect/>
          </a:stretch>
        </p:blipFill>
        <p:spPr>
          <a:xfrm>
            <a:off x="2497138" y="1279281"/>
            <a:ext cx="3936632" cy="2479710"/>
          </a:xfrm>
        </p:spPr>
      </p:pic>
    </p:spTree>
    <p:extLst>
      <p:ext uri="{BB962C8B-B14F-4D97-AF65-F5344CB8AC3E}">
        <p14:creationId xmlns:p14="http://schemas.microsoft.com/office/powerpoint/2010/main" val="1845346428"/>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rma libre 9"/>
          <p:cNvSpPr/>
          <p:nvPr/>
        </p:nvSpPr>
        <p:spPr>
          <a:xfrm flipH="1">
            <a:off x="0" y="-474451"/>
            <a:ext cx="4048607" cy="5550115"/>
          </a:xfrm>
          <a:custGeom>
            <a:avLst/>
            <a:gdLst>
              <a:gd name="connsiteX0" fmla="*/ 1524638 w 4048838"/>
              <a:gd name="connsiteY0" fmla="*/ 0 h 5550115"/>
              <a:gd name="connsiteX1" fmla="*/ 1524639 w 4048838"/>
              <a:gd name="connsiteY1" fmla="*/ 0 h 5550115"/>
              <a:gd name="connsiteX2" fmla="*/ 1524639 w 4048838"/>
              <a:gd name="connsiteY2" fmla="*/ 1362198 h 5550115"/>
              <a:gd name="connsiteX3" fmla="*/ 1534777 w 4048838"/>
              <a:gd name="connsiteY3" fmla="*/ 1311979 h 5550115"/>
              <a:gd name="connsiteX4" fmla="*/ 1653665 w 4048838"/>
              <a:gd name="connsiteY4" fmla="*/ 1233175 h 5550115"/>
              <a:gd name="connsiteX5" fmla="*/ 1772552 w 4048838"/>
              <a:gd name="connsiteY5" fmla="*/ 1311979 h 5550115"/>
              <a:gd name="connsiteX6" fmla="*/ 1782316 w 4048838"/>
              <a:gd name="connsiteY6" fmla="*/ 1360339 h 5550115"/>
              <a:gd name="connsiteX7" fmla="*/ 1782316 w 4048838"/>
              <a:gd name="connsiteY7" fmla="*/ 1946741 h 5550115"/>
              <a:gd name="connsiteX8" fmla="*/ 1911343 w 4048838"/>
              <a:gd name="connsiteY8" fmla="*/ 2075768 h 5550115"/>
              <a:gd name="connsiteX9" fmla="*/ 1911342 w 4048838"/>
              <a:gd name="connsiteY9" fmla="*/ 2075767 h 5550115"/>
              <a:gd name="connsiteX10" fmla="*/ 2040369 w 4048838"/>
              <a:gd name="connsiteY10" fmla="*/ 1946740 h 5550115"/>
              <a:gd name="connsiteX11" fmla="*/ 2040369 w 4048838"/>
              <a:gd name="connsiteY11" fmla="*/ 0 h 5550115"/>
              <a:gd name="connsiteX12" fmla="*/ 2040370 w 4048838"/>
              <a:gd name="connsiteY12" fmla="*/ 1049778 h 5550115"/>
              <a:gd name="connsiteX13" fmla="*/ 2050508 w 4048838"/>
              <a:gd name="connsiteY13" fmla="*/ 999559 h 5550115"/>
              <a:gd name="connsiteX14" fmla="*/ 2169396 w 4048838"/>
              <a:gd name="connsiteY14" fmla="*/ 920755 h 5550115"/>
              <a:gd name="connsiteX15" fmla="*/ 2288283 w 4048838"/>
              <a:gd name="connsiteY15" fmla="*/ 999559 h 5550115"/>
              <a:gd name="connsiteX16" fmla="*/ 2291881 w 4048838"/>
              <a:gd name="connsiteY16" fmla="*/ 1017378 h 5550115"/>
              <a:gd name="connsiteX17" fmla="*/ 2291881 w 4048838"/>
              <a:gd name="connsiteY17" fmla="*/ 1326324 h 5550115"/>
              <a:gd name="connsiteX18" fmla="*/ 2420908 w 4048838"/>
              <a:gd name="connsiteY18" fmla="*/ 1455351 h 5550115"/>
              <a:gd name="connsiteX19" fmla="*/ 2420907 w 4048838"/>
              <a:gd name="connsiteY19" fmla="*/ 1455350 h 5550115"/>
              <a:gd name="connsiteX20" fmla="*/ 2549934 w 4048838"/>
              <a:gd name="connsiteY20" fmla="*/ 1326323 h 5550115"/>
              <a:gd name="connsiteX21" fmla="*/ 2549934 w 4048838"/>
              <a:gd name="connsiteY21" fmla="*/ 1279585 h 5550115"/>
              <a:gd name="connsiteX22" fmla="*/ 2568603 w 4048838"/>
              <a:gd name="connsiteY22" fmla="*/ 1247043 h 5550115"/>
              <a:gd name="connsiteX23" fmla="*/ 2645668 w 4048838"/>
              <a:gd name="connsiteY23" fmla="*/ 1200599 h 5550115"/>
              <a:gd name="connsiteX24" fmla="*/ 2669148 w 4048838"/>
              <a:gd name="connsiteY24" fmla="*/ 1198232 h 5550115"/>
              <a:gd name="connsiteX25" fmla="*/ 2669148 w 4048838"/>
              <a:gd name="connsiteY25" fmla="*/ 1197494 h 5550115"/>
              <a:gd name="connsiteX26" fmla="*/ 2717218 w 4048838"/>
              <a:gd name="connsiteY26" fmla="*/ 1187790 h 5550115"/>
              <a:gd name="connsiteX27" fmla="*/ 2796021 w 4048838"/>
              <a:gd name="connsiteY27" fmla="*/ 1068902 h 5550115"/>
              <a:gd name="connsiteX28" fmla="*/ 2796021 w 4048838"/>
              <a:gd name="connsiteY28" fmla="*/ 954918 h 5550115"/>
              <a:gd name="connsiteX29" fmla="*/ 2804410 w 4048838"/>
              <a:gd name="connsiteY29" fmla="*/ 913368 h 5550115"/>
              <a:gd name="connsiteX30" fmla="*/ 2923297 w 4048838"/>
              <a:gd name="connsiteY30" fmla="*/ 834564 h 5550115"/>
              <a:gd name="connsiteX31" fmla="*/ 3042184 w 4048838"/>
              <a:gd name="connsiteY31" fmla="*/ 913368 h 5550115"/>
              <a:gd name="connsiteX32" fmla="*/ 3044374 w 4048838"/>
              <a:gd name="connsiteY32" fmla="*/ 924213 h 5550115"/>
              <a:gd name="connsiteX33" fmla="*/ 3044374 w 4048838"/>
              <a:gd name="connsiteY33" fmla="*/ 1077616 h 5550115"/>
              <a:gd name="connsiteX34" fmla="*/ 3123177 w 4048838"/>
              <a:gd name="connsiteY34" fmla="*/ 1196504 h 5550115"/>
              <a:gd name="connsiteX35" fmla="*/ 3171247 w 4048838"/>
              <a:gd name="connsiteY35" fmla="*/ 1206208 h 5550115"/>
              <a:gd name="connsiteX36" fmla="*/ 3171247 w 4048838"/>
              <a:gd name="connsiteY36" fmla="*/ 1206946 h 5550115"/>
              <a:gd name="connsiteX37" fmla="*/ 3194727 w 4048838"/>
              <a:gd name="connsiteY37" fmla="*/ 1209313 h 5550115"/>
              <a:gd name="connsiteX38" fmla="*/ 3294455 w 4048838"/>
              <a:gd name="connsiteY38" fmla="*/ 1295262 h 5550115"/>
              <a:gd name="connsiteX39" fmla="*/ 3296659 w 4048838"/>
              <a:gd name="connsiteY39" fmla="*/ 1307752 h 5550115"/>
              <a:gd name="connsiteX40" fmla="*/ 3296659 w 4048838"/>
              <a:gd name="connsiteY40" fmla="*/ 1441660 h 5550115"/>
              <a:gd name="connsiteX41" fmla="*/ 3425686 w 4048838"/>
              <a:gd name="connsiteY41" fmla="*/ 1570687 h 5550115"/>
              <a:gd name="connsiteX42" fmla="*/ 3425685 w 4048838"/>
              <a:gd name="connsiteY42" fmla="*/ 1570686 h 5550115"/>
              <a:gd name="connsiteX43" fmla="*/ 3554712 w 4048838"/>
              <a:gd name="connsiteY43" fmla="*/ 1441659 h 5550115"/>
              <a:gd name="connsiteX44" fmla="*/ 3554712 w 4048838"/>
              <a:gd name="connsiteY44" fmla="*/ 1076405 h 5550115"/>
              <a:gd name="connsiteX45" fmla="*/ 3556916 w 4048838"/>
              <a:gd name="connsiteY45" fmla="*/ 1063915 h 5550115"/>
              <a:gd name="connsiteX46" fmla="*/ 3656645 w 4048838"/>
              <a:gd name="connsiteY46" fmla="*/ 977966 h 5550115"/>
              <a:gd name="connsiteX47" fmla="*/ 3680125 w 4048838"/>
              <a:gd name="connsiteY47" fmla="*/ 975599 h 5550115"/>
              <a:gd name="connsiteX48" fmla="*/ 3680125 w 4048838"/>
              <a:gd name="connsiteY48" fmla="*/ 974861 h 5550115"/>
              <a:gd name="connsiteX49" fmla="*/ 3728195 w 4048838"/>
              <a:gd name="connsiteY49" fmla="*/ 965157 h 5550115"/>
              <a:gd name="connsiteX50" fmla="*/ 3806998 w 4048838"/>
              <a:gd name="connsiteY50" fmla="*/ 846269 h 5550115"/>
              <a:gd name="connsiteX51" fmla="*/ 3806998 w 4048838"/>
              <a:gd name="connsiteY51" fmla="*/ 469894 h 5550115"/>
              <a:gd name="connsiteX52" fmla="*/ 3815387 w 4048838"/>
              <a:gd name="connsiteY52" fmla="*/ 428344 h 5550115"/>
              <a:gd name="connsiteX53" fmla="*/ 3934274 w 4048838"/>
              <a:gd name="connsiteY53" fmla="*/ 349540 h 5550115"/>
              <a:gd name="connsiteX54" fmla="*/ 4033837 w 4048838"/>
              <a:gd name="connsiteY54" fmla="*/ 396494 h 5550115"/>
              <a:gd name="connsiteX55" fmla="*/ 4047851 w 4048838"/>
              <a:gd name="connsiteY55" fmla="*/ 419592 h 5550115"/>
              <a:gd name="connsiteX56" fmla="*/ 4047851 w 4048838"/>
              <a:gd name="connsiteY56" fmla="*/ 2265528 h 5550115"/>
              <a:gd name="connsiteX57" fmla="*/ 4048838 w 4048838"/>
              <a:gd name="connsiteY57" fmla="*/ 2265528 h 5550115"/>
              <a:gd name="connsiteX58" fmla="*/ 4048838 w 4048838"/>
              <a:gd name="connsiteY58" fmla="*/ 3341998 h 5550115"/>
              <a:gd name="connsiteX59" fmla="*/ 3970035 w 4048838"/>
              <a:gd name="connsiteY59" fmla="*/ 3460886 h 5550115"/>
              <a:gd name="connsiteX60" fmla="*/ 3921965 w 4048838"/>
              <a:gd name="connsiteY60" fmla="*/ 3470590 h 5550115"/>
              <a:gd name="connsiteX61" fmla="*/ 3921965 w 4048838"/>
              <a:gd name="connsiteY61" fmla="*/ 3471328 h 5550115"/>
              <a:gd name="connsiteX62" fmla="*/ 3898485 w 4048838"/>
              <a:gd name="connsiteY62" fmla="*/ 3473695 h 5550115"/>
              <a:gd name="connsiteX63" fmla="*/ 3821421 w 4048838"/>
              <a:gd name="connsiteY63" fmla="*/ 3520139 h 5550115"/>
              <a:gd name="connsiteX64" fmla="*/ 3800256 w 4048838"/>
              <a:gd name="connsiteY64" fmla="*/ 3557030 h 5550115"/>
              <a:gd name="connsiteX65" fmla="*/ 3800256 w 4048838"/>
              <a:gd name="connsiteY65" fmla="*/ 3620344 h 5550115"/>
              <a:gd name="connsiteX66" fmla="*/ 3721453 w 4048838"/>
              <a:gd name="connsiteY66" fmla="*/ 3739232 h 5550115"/>
              <a:gd name="connsiteX67" fmla="*/ 3673383 w 4048838"/>
              <a:gd name="connsiteY67" fmla="*/ 3748936 h 5550115"/>
              <a:gd name="connsiteX68" fmla="*/ 3673383 w 4048838"/>
              <a:gd name="connsiteY68" fmla="*/ 3749674 h 5550115"/>
              <a:gd name="connsiteX69" fmla="*/ 3649903 w 4048838"/>
              <a:gd name="connsiteY69" fmla="*/ 3752041 h 5550115"/>
              <a:gd name="connsiteX70" fmla="*/ 3550174 w 4048838"/>
              <a:gd name="connsiteY70" fmla="*/ 3837990 h 5550115"/>
              <a:gd name="connsiteX71" fmla="*/ 3550154 w 4048838"/>
              <a:gd name="connsiteY71" fmla="*/ 3838103 h 5550115"/>
              <a:gd name="connsiteX72" fmla="*/ 3550154 w 4048838"/>
              <a:gd name="connsiteY72" fmla="*/ 4397896 h 5550115"/>
              <a:gd name="connsiteX73" fmla="*/ 3471351 w 4048838"/>
              <a:gd name="connsiteY73" fmla="*/ 4516784 h 5550115"/>
              <a:gd name="connsiteX74" fmla="*/ 3423281 w 4048838"/>
              <a:gd name="connsiteY74" fmla="*/ 4526488 h 5550115"/>
              <a:gd name="connsiteX75" fmla="*/ 3423281 w 4048838"/>
              <a:gd name="connsiteY75" fmla="*/ 4527226 h 5550115"/>
              <a:gd name="connsiteX76" fmla="*/ 3399801 w 4048838"/>
              <a:gd name="connsiteY76" fmla="*/ 4529593 h 5550115"/>
              <a:gd name="connsiteX77" fmla="*/ 3300072 w 4048838"/>
              <a:gd name="connsiteY77" fmla="*/ 4615542 h 5550115"/>
              <a:gd name="connsiteX78" fmla="*/ 3299821 w 4048838"/>
              <a:gd name="connsiteY78" fmla="*/ 4616965 h 5550115"/>
              <a:gd name="connsiteX79" fmla="*/ 3299821 w 4048838"/>
              <a:gd name="connsiteY79" fmla="*/ 4885290 h 5550115"/>
              <a:gd name="connsiteX80" fmla="*/ 3170794 w 4048838"/>
              <a:gd name="connsiteY80" fmla="*/ 5014317 h 5550115"/>
              <a:gd name="connsiteX81" fmla="*/ 3170795 w 4048838"/>
              <a:gd name="connsiteY81" fmla="*/ 5014316 h 5550115"/>
              <a:gd name="connsiteX82" fmla="*/ 3041768 w 4048838"/>
              <a:gd name="connsiteY82" fmla="*/ 4885289 h 5550115"/>
              <a:gd name="connsiteX83" fmla="*/ 3041768 w 4048838"/>
              <a:gd name="connsiteY83" fmla="*/ 4605270 h 5550115"/>
              <a:gd name="connsiteX84" fmla="*/ 3039765 w 4048838"/>
              <a:gd name="connsiteY84" fmla="*/ 4593919 h 5550115"/>
              <a:gd name="connsiteX85" fmla="*/ 2940036 w 4048838"/>
              <a:gd name="connsiteY85" fmla="*/ 4507970 h 5550115"/>
              <a:gd name="connsiteX86" fmla="*/ 2916556 w 4048838"/>
              <a:gd name="connsiteY86" fmla="*/ 4505603 h 5550115"/>
              <a:gd name="connsiteX87" fmla="*/ 2916556 w 4048838"/>
              <a:gd name="connsiteY87" fmla="*/ 4504865 h 5550115"/>
              <a:gd name="connsiteX88" fmla="*/ 2868486 w 4048838"/>
              <a:gd name="connsiteY88" fmla="*/ 4495161 h 5550115"/>
              <a:gd name="connsiteX89" fmla="*/ 2789683 w 4048838"/>
              <a:gd name="connsiteY89" fmla="*/ 4376273 h 5550115"/>
              <a:gd name="connsiteX90" fmla="*/ 2789683 w 4048838"/>
              <a:gd name="connsiteY90" fmla="*/ 4286143 h 5550115"/>
              <a:gd name="connsiteX91" fmla="*/ 2781294 w 4048838"/>
              <a:gd name="connsiteY91" fmla="*/ 4244593 h 5550115"/>
              <a:gd name="connsiteX92" fmla="*/ 2662407 w 4048838"/>
              <a:gd name="connsiteY92" fmla="*/ 4165789 h 5550115"/>
              <a:gd name="connsiteX93" fmla="*/ 2543520 w 4048838"/>
              <a:gd name="connsiteY93" fmla="*/ 4244593 h 5550115"/>
              <a:gd name="connsiteX94" fmla="*/ 2541330 w 4048838"/>
              <a:gd name="connsiteY94" fmla="*/ 4255437 h 5550115"/>
              <a:gd name="connsiteX95" fmla="*/ 2541330 w 4048838"/>
              <a:gd name="connsiteY95" fmla="*/ 4496307 h 5550115"/>
              <a:gd name="connsiteX96" fmla="*/ 2462527 w 4048838"/>
              <a:gd name="connsiteY96" fmla="*/ 4615195 h 5550115"/>
              <a:gd name="connsiteX97" fmla="*/ 2414457 w 4048838"/>
              <a:gd name="connsiteY97" fmla="*/ 4624899 h 5550115"/>
              <a:gd name="connsiteX98" fmla="*/ 2414457 w 4048838"/>
              <a:gd name="connsiteY98" fmla="*/ 4625637 h 5550115"/>
              <a:gd name="connsiteX99" fmla="*/ 2390977 w 4048838"/>
              <a:gd name="connsiteY99" fmla="*/ 4628004 h 5550115"/>
              <a:gd name="connsiteX100" fmla="*/ 2291248 w 4048838"/>
              <a:gd name="connsiteY100" fmla="*/ 4713953 h 5550115"/>
              <a:gd name="connsiteX101" fmla="*/ 2290996 w 4048838"/>
              <a:gd name="connsiteY101" fmla="*/ 4715382 h 5550115"/>
              <a:gd name="connsiteX102" fmla="*/ 2290996 w 4048838"/>
              <a:gd name="connsiteY102" fmla="*/ 4820023 h 5550115"/>
              <a:gd name="connsiteX103" fmla="*/ 2161969 w 4048838"/>
              <a:gd name="connsiteY103" fmla="*/ 4949050 h 5550115"/>
              <a:gd name="connsiteX104" fmla="*/ 2161970 w 4048838"/>
              <a:gd name="connsiteY104" fmla="*/ 4949049 h 5550115"/>
              <a:gd name="connsiteX105" fmla="*/ 2032943 w 4048838"/>
              <a:gd name="connsiteY105" fmla="*/ 4820022 h 5550115"/>
              <a:gd name="connsiteX106" fmla="*/ 2032943 w 4048838"/>
              <a:gd name="connsiteY106" fmla="*/ 2265528 h 5550115"/>
              <a:gd name="connsiteX107" fmla="*/ 2032942 w 4048838"/>
              <a:gd name="connsiteY107" fmla="*/ 4836545 h 5550115"/>
              <a:gd name="connsiteX108" fmla="*/ 2022804 w 4048838"/>
              <a:gd name="connsiteY108" fmla="*/ 4786326 h 5550115"/>
              <a:gd name="connsiteX109" fmla="*/ 1903916 w 4048838"/>
              <a:gd name="connsiteY109" fmla="*/ 4707522 h 5550115"/>
              <a:gd name="connsiteX110" fmla="*/ 1785029 w 4048838"/>
              <a:gd name="connsiteY110" fmla="*/ 4786326 h 5550115"/>
              <a:gd name="connsiteX111" fmla="*/ 1775265 w 4048838"/>
              <a:gd name="connsiteY111" fmla="*/ 4834686 h 5550115"/>
              <a:gd name="connsiteX112" fmla="*/ 1775265 w 4048838"/>
              <a:gd name="connsiteY112" fmla="*/ 5421088 h 5550115"/>
              <a:gd name="connsiteX113" fmla="*/ 1646238 w 4048838"/>
              <a:gd name="connsiteY113" fmla="*/ 5550115 h 5550115"/>
              <a:gd name="connsiteX114" fmla="*/ 1646239 w 4048838"/>
              <a:gd name="connsiteY114" fmla="*/ 5550114 h 5550115"/>
              <a:gd name="connsiteX115" fmla="*/ 1517212 w 4048838"/>
              <a:gd name="connsiteY115" fmla="*/ 5421087 h 5550115"/>
              <a:gd name="connsiteX116" fmla="*/ 1517212 w 4048838"/>
              <a:gd name="connsiteY116" fmla="*/ 2265528 h 5550115"/>
              <a:gd name="connsiteX117" fmla="*/ 1517211 w 4048838"/>
              <a:gd name="connsiteY117" fmla="*/ 4524125 h 5550115"/>
              <a:gd name="connsiteX118" fmla="*/ 1507073 w 4048838"/>
              <a:gd name="connsiteY118" fmla="*/ 4473906 h 5550115"/>
              <a:gd name="connsiteX119" fmla="*/ 1388185 w 4048838"/>
              <a:gd name="connsiteY119" fmla="*/ 4395102 h 5550115"/>
              <a:gd name="connsiteX120" fmla="*/ 1269298 w 4048838"/>
              <a:gd name="connsiteY120" fmla="*/ 4473906 h 5550115"/>
              <a:gd name="connsiteX121" fmla="*/ 1265700 w 4048838"/>
              <a:gd name="connsiteY121" fmla="*/ 4491725 h 5550115"/>
              <a:gd name="connsiteX122" fmla="*/ 1265700 w 4048838"/>
              <a:gd name="connsiteY122" fmla="*/ 4800671 h 5550115"/>
              <a:gd name="connsiteX123" fmla="*/ 1136673 w 4048838"/>
              <a:gd name="connsiteY123" fmla="*/ 4929698 h 5550115"/>
              <a:gd name="connsiteX124" fmla="*/ 1136674 w 4048838"/>
              <a:gd name="connsiteY124" fmla="*/ 4929697 h 5550115"/>
              <a:gd name="connsiteX125" fmla="*/ 1007647 w 4048838"/>
              <a:gd name="connsiteY125" fmla="*/ 4800670 h 5550115"/>
              <a:gd name="connsiteX126" fmla="*/ 1007647 w 4048838"/>
              <a:gd name="connsiteY126" fmla="*/ 4753932 h 5550115"/>
              <a:gd name="connsiteX127" fmla="*/ 988978 w 4048838"/>
              <a:gd name="connsiteY127" fmla="*/ 4721390 h 5550115"/>
              <a:gd name="connsiteX128" fmla="*/ 911913 w 4048838"/>
              <a:gd name="connsiteY128" fmla="*/ 4674946 h 5550115"/>
              <a:gd name="connsiteX129" fmla="*/ 888433 w 4048838"/>
              <a:gd name="connsiteY129" fmla="*/ 4672579 h 5550115"/>
              <a:gd name="connsiteX130" fmla="*/ 888433 w 4048838"/>
              <a:gd name="connsiteY130" fmla="*/ 4671841 h 5550115"/>
              <a:gd name="connsiteX131" fmla="*/ 840363 w 4048838"/>
              <a:gd name="connsiteY131" fmla="*/ 4662137 h 5550115"/>
              <a:gd name="connsiteX132" fmla="*/ 761560 w 4048838"/>
              <a:gd name="connsiteY132" fmla="*/ 4543249 h 5550115"/>
              <a:gd name="connsiteX133" fmla="*/ 761560 w 4048838"/>
              <a:gd name="connsiteY133" fmla="*/ 4429265 h 5550115"/>
              <a:gd name="connsiteX134" fmla="*/ 753171 w 4048838"/>
              <a:gd name="connsiteY134" fmla="*/ 4387715 h 5550115"/>
              <a:gd name="connsiteX135" fmla="*/ 634284 w 4048838"/>
              <a:gd name="connsiteY135" fmla="*/ 4308911 h 5550115"/>
              <a:gd name="connsiteX136" fmla="*/ 515397 w 4048838"/>
              <a:gd name="connsiteY136" fmla="*/ 4387715 h 5550115"/>
              <a:gd name="connsiteX137" fmla="*/ 513207 w 4048838"/>
              <a:gd name="connsiteY137" fmla="*/ 4398560 h 5550115"/>
              <a:gd name="connsiteX138" fmla="*/ 513207 w 4048838"/>
              <a:gd name="connsiteY138" fmla="*/ 4551963 h 5550115"/>
              <a:gd name="connsiteX139" fmla="*/ 434404 w 4048838"/>
              <a:gd name="connsiteY139" fmla="*/ 4670851 h 5550115"/>
              <a:gd name="connsiteX140" fmla="*/ 386334 w 4048838"/>
              <a:gd name="connsiteY140" fmla="*/ 4680555 h 5550115"/>
              <a:gd name="connsiteX141" fmla="*/ 386334 w 4048838"/>
              <a:gd name="connsiteY141" fmla="*/ 4681293 h 5550115"/>
              <a:gd name="connsiteX142" fmla="*/ 362854 w 4048838"/>
              <a:gd name="connsiteY142" fmla="*/ 4683660 h 5550115"/>
              <a:gd name="connsiteX143" fmla="*/ 263125 w 4048838"/>
              <a:gd name="connsiteY143" fmla="*/ 4769609 h 5550115"/>
              <a:gd name="connsiteX144" fmla="*/ 260921 w 4048838"/>
              <a:gd name="connsiteY144" fmla="*/ 4782099 h 5550115"/>
              <a:gd name="connsiteX145" fmla="*/ 260921 w 4048838"/>
              <a:gd name="connsiteY145" fmla="*/ 4916007 h 5550115"/>
              <a:gd name="connsiteX146" fmla="*/ 131894 w 4048838"/>
              <a:gd name="connsiteY146" fmla="*/ 5045034 h 5550115"/>
              <a:gd name="connsiteX147" fmla="*/ 131895 w 4048838"/>
              <a:gd name="connsiteY147" fmla="*/ 5045033 h 5550115"/>
              <a:gd name="connsiteX148" fmla="*/ 2868 w 4048838"/>
              <a:gd name="connsiteY148" fmla="*/ 4916006 h 5550115"/>
              <a:gd name="connsiteX149" fmla="*/ 2868 w 4048838"/>
              <a:gd name="connsiteY149" fmla="*/ 4550752 h 5550115"/>
              <a:gd name="connsiteX150" fmla="*/ 664 w 4048838"/>
              <a:gd name="connsiteY150" fmla="*/ 4538262 h 5550115"/>
              <a:gd name="connsiteX151" fmla="*/ 0 w 4048838"/>
              <a:gd name="connsiteY151" fmla="*/ 4536983 h 5550115"/>
              <a:gd name="connsiteX152" fmla="*/ 0 w 4048838"/>
              <a:gd name="connsiteY152" fmla="*/ 1043223 h 5550115"/>
              <a:gd name="connsiteX153" fmla="*/ 90123 w 4048838"/>
              <a:gd name="connsiteY153" fmla="*/ 1043223 h 5550115"/>
              <a:gd name="connsiteX154" fmla="*/ 134300 w 4048838"/>
              <a:gd name="connsiteY154" fmla="*/ 1052141 h 5550115"/>
              <a:gd name="connsiteX155" fmla="*/ 134300 w 4048838"/>
              <a:gd name="connsiteY155" fmla="*/ 1052879 h 5550115"/>
              <a:gd name="connsiteX156" fmla="*/ 157780 w 4048838"/>
              <a:gd name="connsiteY156" fmla="*/ 1055246 h 5550115"/>
              <a:gd name="connsiteX157" fmla="*/ 257509 w 4048838"/>
              <a:gd name="connsiteY157" fmla="*/ 1141195 h 5550115"/>
              <a:gd name="connsiteX158" fmla="*/ 257760 w 4048838"/>
              <a:gd name="connsiteY158" fmla="*/ 1142618 h 5550115"/>
              <a:gd name="connsiteX159" fmla="*/ 257760 w 4048838"/>
              <a:gd name="connsiteY159" fmla="*/ 1410943 h 5550115"/>
              <a:gd name="connsiteX160" fmla="*/ 386787 w 4048838"/>
              <a:gd name="connsiteY160" fmla="*/ 1539970 h 5550115"/>
              <a:gd name="connsiteX161" fmla="*/ 386786 w 4048838"/>
              <a:gd name="connsiteY161" fmla="*/ 1539969 h 5550115"/>
              <a:gd name="connsiteX162" fmla="*/ 515813 w 4048838"/>
              <a:gd name="connsiteY162" fmla="*/ 1410942 h 5550115"/>
              <a:gd name="connsiteX163" fmla="*/ 515813 w 4048838"/>
              <a:gd name="connsiteY163" fmla="*/ 1130923 h 5550115"/>
              <a:gd name="connsiteX164" fmla="*/ 517816 w 4048838"/>
              <a:gd name="connsiteY164" fmla="*/ 1119572 h 5550115"/>
              <a:gd name="connsiteX165" fmla="*/ 617545 w 4048838"/>
              <a:gd name="connsiteY165" fmla="*/ 1033623 h 5550115"/>
              <a:gd name="connsiteX166" fmla="*/ 641025 w 4048838"/>
              <a:gd name="connsiteY166" fmla="*/ 1031256 h 5550115"/>
              <a:gd name="connsiteX167" fmla="*/ 641025 w 4048838"/>
              <a:gd name="connsiteY167" fmla="*/ 1030518 h 5550115"/>
              <a:gd name="connsiteX168" fmla="*/ 689095 w 4048838"/>
              <a:gd name="connsiteY168" fmla="*/ 1020814 h 5550115"/>
              <a:gd name="connsiteX169" fmla="*/ 767898 w 4048838"/>
              <a:gd name="connsiteY169" fmla="*/ 901926 h 5550115"/>
              <a:gd name="connsiteX170" fmla="*/ 767898 w 4048838"/>
              <a:gd name="connsiteY170" fmla="*/ 811796 h 5550115"/>
              <a:gd name="connsiteX171" fmla="*/ 776287 w 4048838"/>
              <a:gd name="connsiteY171" fmla="*/ 770246 h 5550115"/>
              <a:gd name="connsiteX172" fmla="*/ 895174 w 4048838"/>
              <a:gd name="connsiteY172" fmla="*/ 691442 h 5550115"/>
              <a:gd name="connsiteX173" fmla="*/ 1014061 w 4048838"/>
              <a:gd name="connsiteY173" fmla="*/ 770246 h 5550115"/>
              <a:gd name="connsiteX174" fmla="*/ 1016251 w 4048838"/>
              <a:gd name="connsiteY174" fmla="*/ 781090 h 5550115"/>
              <a:gd name="connsiteX175" fmla="*/ 1016251 w 4048838"/>
              <a:gd name="connsiteY175" fmla="*/ 1021960 h 5550115"/>
              <a:gd name="connsiteX176" fmla="*/ 1095054 w 4048838"/>
              <a:gd name="connsiteY176" fmla="*/ 1140848 h 5550115"/>
              <a:gd name="connsiteX177" fmla="*/ 1143124 w 4048838"/>
              <a:gd name="connsiteY177" fmla="*/ 1150552 h 5550115"/>
              <a:gd name="connsiteX178" fmla="*/ 1143124 w 4048838"/>
              <a:gd name="connsiteY178" fmla="*/ 1151290 h 5550115"/>
              <a:gd name="connsiteX179" fmla="*/ 1166604 w 4048838"/>
              <a:gd name="connsiteY179" fmla="*/ 1153657 h 5550115"/>
              <a:gd name="connsiteX180" fmla="*/ 1266333 w 4048838"/>
              <a:gd name="connsiteY180" fmla="*/ 1239606 h 5550115"/>
              <a:gd name="connsiteX181" fmla="*/ 1266585 w 4048838"/>
              <a:gd name="connsiteY181" fmla="*/ 1241035 h 5550115"/>
              <a:gd name="connsiteX182" fmla="*/ 1266585 w 4048838"/>
              <a:gd name="connsiteY182" fmla="*/ 1345676 h 5550115"/>
              <a:gd name="connsiteX183" fmla="*/ 1395612 w 4048838"/>
              <a:gd name="connsiteY183" fmla="*/ 1474703 h 5550115"/>
              <a:gd name="connsiteX184" fmla="*/ 1395611 w 4048838"/>
              <a:gd name="connsiteY184" fmla="*/ 1474702 h 5550115"/>
              <a:gd name="connsiteX185" fmla="*/ 1524638 w 4048838"/>
              <a:gd name="connsiteY185" fmla="*/ 1345675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048838" h="5550115">
                <a:moveTo>
                  <a:pt x="1524638" y="0"/>
                </a:moveTo>
                <a:lnTo>
                  <a:pt x="1524639" y="0"/>
                </a:lnTo>
                <a:lnTo>
                  <a:pt x="1524639" y="1362198"/>
                </a:lnTo>
                <a:lnTo>
                  <a:pt x="1534777" y="1311979"/>
                </a:lnTo>
                <a:cubicBezTo>
                  <a:pt x="1554365" y="1265669"/>
                  <a:pt x="1600220" y="1233175"/>
                  <a:pt x="1653665" y="1233175"/>
                </a:cubicBezTo>
                <a:cubicBezTo>
                  <a:pt x="1707110" y="1233175"/>
                  <a:pt x="1752965" y="1265669"/>
                  <a:pt x="1772552" y="1311979"/>
                </a:cubicBezTo>
                <a:lnTo>
                  <a:pt x="1782316" y="1360339"/>
                </a:lnTo>
                <a:lnTo>
                  <a:pt x="1782316" y="1946741"/>
                </a:lnTo>
                <a:cubicBezTo>
                  <a:pt x="1782316" y="2018001"/>
                  <a:pt x="1840083" y="2075768"/>
                  <a:pt x="1911343" y="2075768"/>
                </a:cubicBezTo>
                <a:lnTo>
                  <a:pt x="1911342" y="2075767"/>
                </a:lnTo>
                <a:cubicBezTo>
                  <a:pt x="1982602" y="2075767"/>
                  <a:pt x="2040369" y="2018000"/>
                  <a:pt x="2040369" y="1946740"/>
                </a:cubicBezTo>
                <a:lnTo>
                  <a:pt x="2040369" y="0"/>
                </a:lnTo>
                <a:lnTo>
                  <a:pt x="2040370" y="1049778"/>
                </a:lnTo>
                <a:lnTo>
                  <a:pt x="2050508" y="999559"/>
                </a:lnTo>
                <a:cubicBezTo>
                  <a:pt x="2070096" y="953249"/>
                  <a:pt x="2115951" y="920755"/>
                  <a:pt x="2169396" y="920755"/>
                </a:cubicBezTo>
                <a:cubicBezTo>
                  <a:pt x="2222841" y="920755"/>
                  <a:pt x="2268696" y="953249"/>
                  <a:pt x="2288283" y="999559"/>
                </a:cubicBezTo>
                <a:lnTo>
                  <a:pt x="2291881" y="1017378"/>
                </a:lnTo>
                <a:lnTo>
                  <a:pt x="2291881" y="1326324"/>
                </a:lnTo>
                <a:cubicBezTo>
                  <a:pt x="2291881" y="1397584"/>
                  <a:pt x="2349648" y="1455351"/>
                  <a:pt x="2420908" y="1455351"/>
                </a:cubicBezTo>
                <a:lnTo>
                  <a:pt x="2420907" y="1455350"/>
                </a:lnTo>
                <a:cubicBezTo>
                  <a:pt x="2492167" y="1455350"/>
                  <a:pt x="2549934" y="1397583"/>
                  <a:pt x="2549934" y="1326323"/>
                </a:cubicBezTo>
                <a:lnTo>
                  <a:pt x="2549934" y="1279585"/>
                </a:lnTo>
                <a:lnTo>
                  <a:pt x="2568603" y="1247043"/>
                </a:lnTo>
                <a:cubicBezTo>
                  <a:pt x="2587887" y="1223677"/>
                  <a:pt x="2614869" y="1206901"/>
                  <a:pt x="2645668" y="1200599"/>
                </a:cubicBezTo>
                <a:lnTo>
                  <a:pt x="2669148" y="1198232"/>
                </a:lnTo>
                <a:lnTo>
                  <a:pt x="2669148" y="1197494"/>
                </a:lnTo>
                <a:lnTo>
                  <a:pt x="2717218" y="1187790"/>
                </a:lnTo>
                <a:cubicBezTo>
                  <a:pt x="2763527" y="1168202"/>
                  <a:pt x="2796021" y="1122347"/>
                  <a:pt x="2796021" y="1068902"/>
                </a:cubicBezTo>
                <a:lnTo>
                  <a:pt x="2796021" y="954918"/>
                </a:lnTo>
                <a:lnTo>
                  <a:pt x="2804410" y="913368"/>
                </a:lnTo>
                <a:cubicBezTo>
                  <a:pt x="2823997" y="867058"/>
                  <a:pt x="2869852" y="834564"/>
                  <a:pt x="2923297" y="834564"/>
                </a:cubicBezTo>
                <a:cubicBezTo>
                  <a:pt x="2976742" y="834564"/>
                  <a:pt x="3022597" y="867058"/>
                  <a:pt x="3042184" y="913368"/>
                </a:cubicBezTo>
                <a:lnTo>
                  <a:pt x="3044374" y="924213"/>
                </a:lnTo>
                <a:lnTo>
                  <a:pt x="3044374" y="1077616"/>
                </a:lnTo>
                <a:cubicBezTo>
                  <a:pt x="3044374" y="1131061"/>
                  <a:pt x="3076868" y="1176916"/>
                  <a:pt x="3123177" y="1196504"/>
                </a:cubicBezTo>
                <a:lnTo>
                  <a:pt x="3171247" y="1206208"/>
                </a:lnTo>
                <a:lnTo>
                  <a:pt x="3171247" y="1206946"/>
                </a:lnTo>
                <a:lnTo>
                  <a:pt x="3194727" y="1209313"/>
                </a:lnTo>
                <a:cubicBezTo>
                  <a:pt x="3240925" y="1218766"/>
                  <a:pt x="3278537" y="1251786"/>
                  <a:pt x="3294455" y="1295262"/>
                </a:cubicBezTo>
                <a:lnTo>
                  <a:pt x="3296659" y="1307752"/>
                </a:lnTo>
                <a:lnTo>
                  <a:pt x="3296659" y="1441660"/>
                </a:lnTo>
                <a:cubicBezTo>
                  <a:pt x="3296659" y="1512920"/>
                  <a:pt x="3354426" y="1570687"/>
                  <a:pt x="3425686" y="1570687"/>
                </a:cubicBezTo>
                <a:lnTo>
                  <a:pt x="3425685" y="1570686"/>
                </a:lnTo>
                <a:cubicBezTo>
                  <a:pt x="3496945" y="1570686"/>
                  <a:pt x="3554712" y="1512919"/>
                  <a:pt x="3554712" y="1441659"/>
                </a:cubicBezTo>
                <a:lnTo>
                  <a:pt x="3554712" y="1076405"/>
                </a:lnTo>
                <a:lnTo>
                  <a:pt x="3556916" y="1063915"/>
                </a:lnTo>
                <a:cubicBezTo>
                  <a:pt x="3572835" y="1020439"/>
                  <a:pt x="3610447" y="987419"/>
                  <a:pt x="3656645" y="977966"/>
                </a:cubicBezTo>
                <a:lnTo>
                  <a:pt x="3680125" y="975599"/>
                </a:lnTo>
                <a:lnTo>
                  <a:pt x="3680125" y="974861"/>
                </a:lnTo>
                <a:lnTo>
                  <a:pt x="3728195" y="965157"/>
                </a:lnTo>
                <a:cubicBezTo>
                  <a:pt x="3774504" y="945569"/>
                  <a:pt x="3806998" y="899714"/>
                  <a:pt x="3806998" y="846269"/>
                </a:cubicBezTo>
                <a:lnTo>
                  <a:pt x="3806998" y="469894"/>
                </a:lnTo>
                <a:lnTo>
                  <a:pt x="3815387" y="428344"/>
                </a:lnTo>
                <a:cubicBezTo>
                  <a:pt x="3834974" y="382034"/>
                  <a:pt x="3880829" y="349540"/>
                  <a:pt x="3934274" y="349540"/>
                </a:cubicBezTo>
                <a:cubicBezTo>
                  <a:pt x="3974358" y="349540"/>
                  <a:pt x="4010172" y="367818"/>
                  <a:pt x="4033837" y="396494"/>
                </a:cubicBezTo>
                <a:lnTo>
                  <a:pt x="4047851" y="419592"/>
                </a:lnTo>
                <a:lnTo>
                  <a:pt x="4047851" y="2265528"/>
                </a:lnTo>
                <a:lnTo>
                  <a:pt x="4048838" y="2265528"/>
                </a:lnTo>
                <a:lnTo>
                  <a:pt x="4048838" y="3341998"/>
                </a:lnTo>
                <a:cubicBezTo>
                  <a:pt x="4048838" y="3395443"/>
                  <a:pt x="4016344" y="3441298"/>
                  <a:pt x="3970035" y="3460886"/>
                </a:cubicBezTo>
                <a:lnTo>
                  <a:pt x="3921965" y="3470590"/>
                </a:lnTo>
                <a:lnTo>
                  <a:pt x="3921965" y="3471328"/>
                </a:lnTo>
                <a:lnTo>
                  <a:pt x="3898485" y="3473695"/>
                </a:lnTo>
                <a:cubicBezTo>
                  <a:pt x="3867686" y="3479997"/>
                  <a:pt x="3840704" y="3496773"/>
                  <a:pt x="3821421" y="3520139"/>
                </a:cubicBezTo>
                <a:lnTo>
                  <a:pt x="3800256" y="3557030"/>
                </a:lnTo>
                <a:lnTo>
                  <a:pt x="3800256" y="3620344"/>
                </a:lnTo>
                <a:cubicBezTo>
                  <a:pt x="3800256" y="3673789"/>
                  <a:pt x="3767762" y="3719644"/>
                  <a:pt x="3721453" y="3739232"/>
                </a:cubicBezTo>
                <a:lnTo>
                  <a:pt x="3673383" y="3748936"/>
                </a:lnTo>
                <a:lnTo>
                  <a:pt x="3673383" y="3749674"/>
                </a:lnTo>
                <a:lnTo>
                  <a:pt x="3649903" y="3752041"/>
                </a:lnTo>
                <a:cubicBezTo>
                  <a:pt x="3603705" y="3761494"/>
                  <a:pt x="3566093" y="3794514"/>
                  <a:pt x="3550174" y="3837990"/>
                </a:cubicBezTo>
                <a:lnTo>
                  <a:pt x="3550154" y="3838103"/>
                </a:lnTo>
                <a:lnTo>
                  <a:pt x="3550154" y="4397896"/>
                </a:lnTo>
                <a:cubicBezTo>
                  <a:pt x="3550154" y="4451341"/>
                  <a:pt x="3517660" y="4497196"/>
                  <a:pt x="3471351" y="4516784"/>
                </a:cubicBezTo>
                <a:lnTo>
                  <a:pt x="3423281" y="4526488"/>
                </a:lnTo>
                <a:lnTo>
                  <a:pt x="3423281" y="4527226"/>
                </a:lnTo>
                <a:lnTo>
                  <a:pt x="3399801" y="4529593"/>
                </a:lnTo>
                <a:cubicBezTo>
                  <a:pt x="3353603" y="4539046"/>
                  <a:pt x="3315991" y="4572066"/>
                  <a:pt x="3300072" y="4615542"/>
                </a:cubicBezTo>
                <a:lnTo>
                  <a:pt x="3299821" y="4616965"/>
                </a:lnTo>
                <a:lnTo>
                  <a:pt x="3299821" y="4885290"/>
                </a:lnTo>
                <a:cubicBezTo>
                  <a:pt x="3299821" y="4956550"/>
                  <a:pt x="3242054" y="5014317"/>
                  <a:pt x="3170794" y="5014317"/>
                </a:cubicBezTo>
                <a:lnTo>
                  <a:pt x="3170795" y="5014316"/>
                </a:lnTo>
                <a:cubicBezTo>
                  <a:pt x="3099535" y="5014316"/>
                  <a:pt x="3041768" y="4956549"/>
                  <a:pt x="3041768" y="4885289"/>
                </a:cubicBezTo>
                <a:lnTo>
                  <a:pt x="3041768" y="4605270"/>
                </a:lnTo>
                <a:lnTo>
                  <a:pt x="3039765" y="4593919"/>
                </a:lnTo>
                <a:cubicBezTo>
                  <a:pt x="3023846" y="4550443"/>
                  <a:pt x="2986234" y="4517423"/>
                  <a:pt x="2940036" y="4507970"/>
                </a:cubicBezTo>
                <a:lnTo>
                  <a:pt x="2916556" y="4505603"/>
                </a:lnTo>
                <a:lnTo>
                  <a:pt x="2916556" y="4504865"/>
                </a:lnTo>
                <a:lnTo>
                  <a:pt x="2868486" y="4495161"/>
                </a:lnTo>
                <a:cubicBezTo>
                  <a:pt x="2822177" y="4475573"/>
                  <a:pt x="2789683" y="4429718"/>
                  <a:pt x="2789683" y="4376273"/>
                </a:cubicBezTo>
                <a:lnTo>
                  <a:pt x="2789683" y="4286143"/>
                </a:lnTo>
                <a:lnTo>
                  <a:pt x="2781294" y="4244593"/>
                </a:lnTo>
                <a:cubicBezTo>
                  <a:pt x="2761707" y="4198283"/>
                  <a:pt x="2715852" y="4165789"/>
                  <a:pt x="2662407" y="4165789"/>
                </a:cubicBezTo>
                <a:cubicBezTo>
                  <a:pt x="2608962" y="4165789"/>
                  <a:pt x="2563107" y="4198283"/>
                  <a:pt x="2543520" y="4244593"/>
                </a:cubicBezTo>
                <a:lnTo>
                  <a:pt x="2541330" y="4255437"/>
                </a:lnTo>
                <a:lnTo>
                  <a:pt x="2541330" y="4496307"/>
                </a:lnTo>
                <a:cubicBezTo>
                  <a:pt x="2541330" y="4549752"/>
                  <a:pt x="2508836" y="4595607"/>
                  <a:pt x="2462527" y="4615195"/>
                </a:cubicBezTo>
                <a:lnTo>
                  <a:pt x="2414457" y="4624899"/>
                </a:lnTo>
                <a:lnTo>
                  <a:pt x="2414457" y="4625637"/>
                </a:lnTo>
                <a:lnTo>
                  <a:pt x="2390977" y="4628004"/>
                </a:lnTo>
                <a:cubicBezTo>
                  <a:pt x="2344780" y="4637457"/>
                  <a:pt x="2307167" y="4670477"/>
                  <a:pt x="2291248" y="4713953"/>
                </a:cubicBezTo>
                <a:lnTo>
                  <a:pt x="2290996" y="4715382"/>
                </a:lnTo>
                <a:lnTo>
                  <a:pt x="2290996" y="4820023"/>
                </a:lnTo>
                <a:cubicBezTo>
                  <a:pt x="2290996" y="4891283"/>
                  <a:pt x="2233229" y="4949050"/>
                  <a:pt x="2161969" y="4949050"/>
                </a:cubicBezTo>
                <a:lnTo>
                  <a:pt x="2161970" y="4949049"/>
                </a:lnTo>
                <a:cubicBezTo>
                  <a:pt x="2090710" y="4949049"/>
                  <a:pt x="2032943" y="4891282"/>
                  <a:pt x="2032943" y="4820022"/>
                </a:cubicBezTo>
                <a:lnTo>
                  <a:pt x="2032943" y="2265528"/>
                </a:lnTo>
                <a:lnTo>
                  <a:pt x="2032942" y="4836545"/>
                </a:lnTo>
                <a:lnTo>
                  <a:pt x="2022804" y="4786326"/>
                </a:lnTo>
                <a:cubicBezTo>
                  <a:pt x="2003216" y="4740016"/>
                  <a:pt x="1957361" y="4707522"/>
                  <a:pt x="1903916" y="4707522"/>
                </a:cubicBezTo>
                <a:cubicBezTo>
                  <a:pt x="1850471" y="4707522"/>
                  <a:pt x="1804616" y="4740016"/>
                  <a:pt x="1785029" y="4786326"/>
                </a:cubicBezTo>
                <a:lnTo>
                  <a:pt x="1775265" y="4834686"/>
                </a:lnTo>
                <a:lnTo>
                  <a:pt x="1775265" y="5421088"/>
                </a:lnTo>
                <a:cubicBezTo>
                  <a:pt x="1775265" y="5492348"/>
                  <a:pt x="1717498" y="5550115"/>
                  <a:pt x="1646238" y="5550115"/>
                </a:cubicBezTo>
                <a:lnTo>
                  <a:pt x="1646239" y="5550114"/>
                </a:lnTo>
                <a:cubicBezTo>
                  <a:pt x="1574979" y="5550114"/>
                  <a:pt x="1517212" y="5492347"/>
                  <a:pt x="1517212" y="5421087"/>
                </a:cubicBezTo>
                <a:lnTo>
                  <a:pt x="1517212" y="2265528"/>
                </a:lnTo>
                <a:lnTo>
                  <a:pt x="1517211" y="4524125"/>
                </a:lnTo>
                <a:lnTo>
                  <a:pt x="1507073" y="4473906"/>
                </a:lnTo>
                <a:cubicBezTo>
                  <a:pt x="1487485" y="4427596"/>
                  <a:pt x="1441630" y="4395102"/>
                  <a:pt x="1388185" y="4395102"/>
                </a:cubicBezTo>
                <a:cubicBezTo>
                  <a:pt x="1334740" y="4395102"/>
                  <a:pt x="1288885" y="4427596"/>
                  <a:pt x="1269298" y="4473906"/>
                </a:cubicBezTo>
                <a:lnTo>
                  <a:pt x="1265700" y="4491725"/>
                </a:lnTo>
                <a:lnTo>
                  <a:pt x="1265700" y="4800671"/>
                </a:lnTo>
                <a:cubicBezTo>
                  <a:pt x="1265700" y="4871931"/>
                  <a:pt x="1207933" y="4929698"/>
                  <a:pt x="1136673" y="4929698"/>
                </a:cubicBezTo>
                <a:lnTo>
                  <a:pt x="1136674" y="4929697"/>
                </a:lnTo>
                <a:cubicBezTo>
                  <a:pt x="1065414" y="4929697"/>
                  <a:pt x="1007647" y="4871930"/>
                  <a:pt x="1007647" y="4800670"/>
                </a:cubicBezTo>
                <a:lnTo>
                  <a:pt x="1007647" y="4753932"/>
                </a:lnTo>
                <a:lnTo>
                  <a:pt x="988978" y="4721390"/>
                </a:lnTo>
                <a:cubicBezTo>
                  <a:pt x="969694" y="4698024"/>
                  <a:pt x="942712" y="4681248"/>
                  <a:pt x="911913" y="4674946"/>
                </a:cubicBezTo>
                <a:lnTo>
                  <a:pt x="888433" y="4672579"/>
                </a:lnTo>
                <a:lnTo>
                  <a:pt x="888433" y="4671841"/>
                </a:lnTo>
                <a:lnTo>
                  <a:pt x="840363" y="4662137"/>
                </a:lnTo>
                <a:cubicBezTo>
                  <a:pt x="794054" y="4642549"/>
                  <a:pt x="761560" y="4596694"/>
                  <a:pt x="761560" y="4543249"/>
                </a:cubicBezTo>
                <a:lnTo>
                  <a:pt x="761560" y="4429265"/>
                </a:lnTo>
                <a:lnTo>
                  <a:pt x="753171" y="4387715"/>
                </a:lnTo>
                <a:cubicBezTo>
                  <a:pt x="733584" y="4341405"/>
                  <a:pt x="687729" y="4308911"/>
                  <a:pt x="634284" y="4308911"/>
                </a:cubicBezTo>
                <a:cubicBezTo>
                  <a:pt x="580839" y="4308911"/>
                  <a:pt x="534984" y="4341405"/>
                  <a:pt x="515397" y="4387715"/>
                </a:cubicBezTo>
                <a:lnTo>
                  <a:pt x="513207" y="4398560"/>
                </a:lnTo>
                <a:lnTo>
                  <a:pt x="513207" y="4551963"/>
                </a:lnTo>
                <a:cubicBezTo>
                  <a:pt x="513207" y="4605408"/>
                  <a:pt x="480713" y="4651263"/>
                  <a:pt x="434404" y="4670851"/>
                </a:cubicBezTo>
                <a:lnTo>
                  <a:pt x="386334" y="4680555"/>
                </a:lnTo>
                <a:lnTo>
                  <a:pt x="386334" y="4681293"/>
                </a:lnTo>
                <a:lnTo>
                  <a:pt x="362854" y="4683660"/>
                </a:lnTo>
                <a:cubicBezTo>
                  <a:pt x="316656" y="4693113"/>
                  <a:pt x="279044" y="4726133"/>
                  <a:pt x="263125" y="4769609"/>
                </a:cubicBezTo>
                <a:lnTo>
                  <a:pt x="260921" y="4782099"/>
                </a:lnTo>
                <a:lnTo>
                  <a:pt x="260921" y="4916007"/>
                </a:lnTo>
                <a:cubicBezTo>
                  <a:pt x="260921" y="4987267"/>
                  <a:pt x="203154" y="5045034"/>
                  <a:pt x="131894" y="5045034"/>
                </a:cubicBezTo>
                <a:lnTo>
                  <a:pt x="131895" y="5045033"/>
                </a:lnTo>
                <a:cubicBezTo>
                  <a:pt x="60635" y="5045033"/>
                  <a:pt x="2868" y="4987266"/>
                  <a:pt x="2868" y="4916006"/>
                </a:cubicBezTo>
                <a:lnTo>
                  <a:pt x="2868" y="4550752"/>
                </a:lnTo>
                <a:lnTo>
                  <a:pt x="664" y="4538262"/>
                </a:lnTo>
                <a:lnTo>
                  <a:pt x="0" y="4536983"/>
                </a:lnTo>
                <a:lnTo>
                  <a:pt x="0" y="1043223"/>
                </a:lnTo>
                <a:lnTo>
                  <a:pt x="90123" y="1043223"/>
                </a:lnTo>
                <a:lnTo>
                  <a:pt x="134300" y="1052141"/>
                </a:lnTo>
                <a:lnTo>
                  <a:pt x="134300" y="1052879"/>
                </a:lnTo>
                <a:lnTo>
                  <a:pt x="157780" y="1055246"/>
                </a:lnTo>
                <a:cubicBezTo>
                  <a:pt x="203978" y="1064699"/>
                  <a:pt x="241590" y="1097719"/>
                  <a:pt x="257509" y="1141195"/>
                </a:cubicBezTo>
                <a:lnTo>
                  <a:pt x="257760" y="1142618"/>
                </a:lnTo>
                <a:lnTo>
                  <a:pt x="257760" y="1410943"/>
                </a:lnTo>
                <a:cubicBezTo>
                  <a:pt x="257760" y="1482203"/>
                  <a:pt x="315527" y="1539970"/>
                  <a:pt x="386787" y="1539970"/>
                </a:cubicBezTo>
                <a:lnTo>
                  <a:pt x="386786" y="1539969"/>
                </a:lnTo>
                <a:cubicBezTo>
                  <a:pt x="458046" y="1539969"/>
                  <a:pt x="515813" y="1482202"/>
                  <a:pt x="515813" y="1410942"/>
                </a:cubicBezTo>
                <a:lnTo>
                  <a:pt x="515813" y="1130923"/>
                </a:lnTo>
                <a:lnTo>
                  <a:pt x="517816" y="1119572"/>
                </a:lnTo>
                <a:cubicBezTo>
                  <a:pt x="533735" y="1076096"/>
                  <a:pt x="571347" y="1043076"/>
                  <a:pt x="617545" y="1033623"/>
                </a:cubicBezTo>
                <a:lnTo>
                  <a:pt x="641025" y="1031256"/>
                </a:lnTo>
                <a:lnTo>
                  <a:pt x="641025" y="1030518"/>
                </a:lnTo>
                <a:lnTo>
                  <a:pt x="689095" y="1020814"/>
                </a:lnTo>
                <a:cubicBezTo>
                  <a:pt x="735404" y="1001226"/>
                  <a:pt x="767898" y="955371"/>
                  <a:pt x="767898" y="901926"/>
                </a:cubicBezTo>
                <a:lnTo>
                  <a:pt x="767898" y="811796"/>
                </a:lnTo>
                <a:lnTo>
                  <a:pt x="776287" y="770246"/>
                </a:lnTo>
                <a:cubicBezTo>
                  <a:pt x="795874" y="723936"/>
                  <a:pt x="841729" y="691442"/>
                  <a:pt x="895174" y="691442"/>
                </a:cubicBezTo>
                <a:cubicBezTo>
                  <a:pt x="948619" y="691442"/>
                  <a:pt x="994474" y="723936"/>
                  <a:pt x="1014061" y="770246"/>
                </a:cubicBezTo>
                <a:lnTo>
                  <a:pt x="1016251" y="781090"/>
                </a:lnTo>
                <a:lnTo>
                  <a:pt x="1016251" y="1021960"/>
                </a:lnTo>
                <a:cubicBezTo>
                  <a:pt x="1016251" y="1075405"/>
                  <a:pt x="1048745" y="1121260"/>
                  <a:pt x="1095054" y="1140848"/>
                </a:cubicBezTo>
                <a:lnTo>
                  <a:pt x="1143124" y="1150552"/>
                </a:lnTo>
                <a:lnTo>
                  <a:pt x="1143124" y="1151290"/>
                </a:lnTo>
                <a:lnTo>
                  <a:pt x="1166604" y="1153657"/>
                </a:lnTo>
                <a:cubicBezTo>
                  <a:pt x="1212801" y="1163110"/>
                  <a:pt x="1250414" y="1196130"/>
                  <a:pt x="1266333" y="1239606"/>
                </a:cubicBezTo>
                <a:lnTo>
                  <a:pt x="1266585" y="1241035"/>
                </a:lnTo>
                <a:lnTo>
                  <a:pt x="1266585" y="1345676"/>
                </a:lnTo>
                <a:cubicBezTo>
                  <a:pt x="1266585" y="1416936"/>
                  <a:pt x="1324352" y="1474703"/>
                  <a:pt x="1395612" y="1474703"/>
                </a:cubicBezTo>
                <a:lnTo>
                  <a:pt x="1395611" y="1474702"/>
                </a:lnTo>
                <a:cubicBezTo>
                  <a:pt x="1466871" y="1474702"/>
                  <a:pt x="1524638" y="1416935"/>
                  <a:pt x="1524638" y="13456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grpSp>
        <p:nvGrpSpPr>
          <p:cNvPr id="36" name="Agrupar 35"/>
          <p:cNvGrpSpPr/>
          <p:nvPr/>
        </p:nvGrpSpPr>
        <p:grpSpPr>
          <a:xfrm>
            <a:off x="173657" y="4819137"/>
            <a:ext cx="262984" cy="257025"/>
            <a:chOff x="891831" y="3138791"/>
            <a:chExt cx="262984" cy="257025"/>
          </a:xfrm>
        </p:grpSpPr>
        <p:sp>
          <p:nvSpPr>
            <p:cNvPr id="38" name="Forma libre 37"/>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9" name="Forma libre 38"/>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0" name="Rectángulo redondeado 39"/>
          <p:cNvSpPr/>
          <p:nvPr/>
        </p:nvSpPr>
        <p:spPr>
          <a:xfrm>
            <a:off x="3790554" y="3801549"/>
            <a:ext cx="258053" cy="255600"/>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Marcador de texto 2"/>
          <p:cNvSpPr>
            <a:spLocks noGrp="1"/>
          </p:cNvSpPr>
          <p:nvPr>
            <p:ph type="body" sz="quarter" idx="12"/>
          </p:nvPr>
        </p:nvSpPr>
        <p:spPr/>
        <p:txBody>
          <a:bodyPr/>
          <a:lstStyle/>
          <a:p>
            <a:r>
              <a:rPr lang="fr-FR" noProof="0" dirty="0"/>
              <a:t>Sommaire</a:t>
            </a:r>
          </a:p>
        </p:txBody>
      </p:sp>
      <p:sp>
        <p:nvSpPr>
          <p:cNvPr id="11" name="Text Placeholder 20"/>
          <p:cNvSpPr txBox="1">
            <a:spLocks/>
          </p:cNvSpPr>
          <p:nvPr/>
        </p:nvSpPr>
        <p:spPr>
          <a:xfrm>
            <a:off x="5719492" y="2093821"/>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400">
                <a:solidFill>
                  <a:schemeClr val="tx1">
                    <a:lumMod val="50000"/>
                    <a:lumOff val="50000"/>
                  </a:schemeClr>
                </a:solidFill>
              </a:rPr>
              <a:t>Notre </a:t>
            </a:r>
            <a:r>
              <a:rPr lang="en-US" sz="1400" err="1">
                <a:solidFill>
                  <a:schemeClr val="tx1">
                    <a:lumMod val="50000"/>
                    <a:lumOff val="50000"/>
                  </a:schemeClr>
                </a:solidFill>
              </a:rPr>
              <a:t>équipe</a:t>
            </a:r>
            <a:r>
              <a:rPr lang="en-US" sz="1400">
                <a:solidFill>
                  <a:schemeClr val="tx1">
                    <a:lumMod val="50000"/>
                    <a:lumOff val="50000"/>
                  </a:schemeClr>
                </a:solidFill>
              </a:rPr>
              <a:t> et son </a:t>
            </a:r>
            <a:r>
              <a:rPr lang="en-US" sz="1400" err="1">
                <a:solidFill>
                  <a:schemeClr val="tx1">
                    <a:lumMod val="50000"/>
                    <a:lumOff val="50000"/>
                  </a:schemeClr>
                </a:solidFill>
              </a:rPr>
              <a:t>organisation</a:t>
            </a:r>
            <a:endParaRPr lang="en-US" sz="1400">
              <a:solidFill>
                <a:schemeClr val="tx1">
                  <a:lumMod val="50000"/>
                  <a:lumOff val="50000"/>
                </a:schemeClr>
              </a:solidFill>
            </a:endParaRPr>
          </a:p>
        </p:txBody>
      </p:sp>
      <p:sp>
        <p:nvSpPr>
          <p:cNvPr id="13" name="Rectángulo redondeado 12"/>
          <p:cNvSpPr/>
          <p:nvPr/>
        </p:nvSpPr>
        <p:spPr>
          <a:xfrm>
            <a:off x="5538220" y="1960323"/>
            <a:ext cx="100208" cy="611427"/>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Text Placeholder 20"/>
          <p:cNvSpPr txBox="1">
            <a:spLocks/>
          </p:cNvSpPr>
          <p:nvPr/>
        </p:nvSpPr>
        <p:spPr>
          <a:xfrm>
            <a:off x="5719492" y="2868365"/>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400">
                <a:solidFill>
                  <a:schemeClr val="tx1">
                    <a:lumMod val="50000"/>
                    <a:lumOff val="50000"/>
                  </a:schemeClr>
                </a:solidFill>
              </a:rPr>
              <a:t>La conception du </a:t>
            </a:r>
            <a:r>
              <a:rPr lang="en-US" sz="1400" err="1">
                <a:solidFill>
                  <a:schemeClr val="tx1">
                    <a:lumMod val="50000"/>
                    <a:lumOff val="50000"/>
                  </a:schemeClr>
                </a:solidFill>
              </a:rPr>
              <a:t>projet</a:t>
            </a:r>
            <a:endParaRPr lang="en-US" sz="1400">
              <a:solidFill>
                <a:schemeClr val="tx1">
                  <a:lumMod val="50000"/>
                  <a:lumOff val="50000"/>
                </a:schemeClr>
              </a:solidFill>
            </a:endParaRPr>
          </a:p>
        </p:txBody>
      </p:sp>
      <p:sp>
        <p:nvSpPr>
          <p:cNvPr id="16" name="Rectángulo redondeado 15"/>
          <p:cNvSpPr/>
          <p:nvPr/>
        </p:nvSpPr>
        <p:spPr>
          <a:xfrm>
            <a:off x="5538220" y="2718148"/>
            <a:ext cx="100208" cy="611427"/>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Text Placeholder 20"/>
          <p:cNvSpPr txBox="1">
            <a:spLocks/>
          </p:cNvSpPr>
          <p:nvPr/>
        </p:nvSpPr>
        <p:spPr>
          <a:xfrm>
            <a:off x="5719492" y="3649646"/>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400" dirty="0">
                <a:solidFill>
                  <a:schemeClr val="tx1">
                    <a:lumMod val="50000"/>
                    <a:lumOff val="50000"/>
                  </a:schemeClr>
                </a:solidFill>
              </a:rPr>
              <a:t>Nos </a:t>
            </a:r>
            <a:r>
              <a:rPr lang="en-US" sz="1400" dirty="0" err="1">
                <a:solidFill>
                  <a:schemeClr val="tx1">
                    <a:lumMod val="50000"/>
                    <a:lumOff val="50000"/>
                  </a:schemeClr>
                </a:solidFill>
              </a:rPr>
              <a:t>choix</a:t>
            </a:r>
            <a:r>
              <a:rPr lang="en-US" sz="1400" dirty="0">
                <a:solidFill>
                  <a:schemeClr val="tx1">
                    <a:lumMod val="50000"/>
                    <a:lumOff val="50000"/>
                  </a:schemeClr>
                </a:solidFill>
              </a:rPr>
              <a:t> </a:t>
            </a:r>
            <a:r>
              <a:rPr lang="en-US" sz="1400" dirty="0" err="1">
                <a:solidFill>
                  <a:schemeClr val="tx1">
                    <a:lumMod val="50000"/>
                    <a:lumOff val="50000"/>
                  </a:schemeClr>
                </a:solidFill>
              </a:rPr>
              <a:t>d’implémentations</a:t>
            </a:r>
            <a:endParaRPr lang="en-US" sz="1400" dirty="0">
              <a:solidFill>
                <a:schemeClr val="tx1">
                  <a:lumMod val="50000"/>
                  <a:lumOff val="50000"/>
                </a:schemeClr>
              </a:solidFill>
            </a:endParaRPr>
          </a:p>
        </p:txBody>
      </p:sp>
      <p:sp>
        <p:nvSpPr>
          <p:cNvPr id="19" name="Rectángulo redondeado 18"/>
          <p:cNvSpPr/>
          <p:nvPr/>
        </p:nvSpPr>
        <p:spPr>
          <a:xfrm>
            <a:off x="5538220" y="3522291"/>
            <a:ext cx="100208" cy="6114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 Placeholder 20"/>
          <p:cNvSpPr txBox="1">
            <a:spLocks/>
          </p:cNvSpPr>
          <p:nvPr/>
        </p:nvSpPr>
        <p:spPr>
          <a:xfrm>
            <a:off x="4642337" y="1966756"/>
            <a:ext cx="808892" cy="611427"/>
          </a:xfrm>
          <a:prstGeom prst="rect">
            <a:avLst/>
          </a:prstGeom>
          <a:noFill/>
        </p:spPr>
        <p:txBody>
          <a:bodyPr wrap="square" lIns="0" tIns="72000" rIns="0" bIns="72000" anchor="ctr"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5000" b="0">
                <a:solidFill>
                  <a:schemeClr val="tx1">
                    <a:lumMod val="50000"/>
                    <a:lumOff val="50000"/>
                  </a:schemeClr>
                </a:solidFill>
                <a:latin typeface="Raleway Light" charset="0"/>
                <a:ea typeface="Raleway Light" charset="0"/>
                <a:cs typeface="Raleway Light" charset="0"/>
              </a:rPr>
              <a:t>01</a:t>
            </a:r>
          </a:p>
        </p:txBody>
      </p:sp>
      <p:sp>
        <p:nvSpPr>
          <p:cNvPr id="21" name="Text Placeholder 20"/>
          <p:cNvSpPr txBox="1">
            <a:spLocks/>
          </p:cNvSpPr>
          <p:nvPr/>
        </p:nvSpPr>
        <p:spPr>
          <a:xfrm>
            <a:off x="4642337" y="2735732"/>
            <a:ext cx="808892" cy="611427"/>
          </a:xfrm>
          <a:prstGeom prst="rect">
            <a:avLst/>
          </a:prstGeom>
          <a:noFill/>
        </p:spPr>
        <p:txBody>
          <a:bodyPr wrap="square" lIns="0" tIns="72000" rIns="0" bIns="72000" anchor="ctr"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5000" b="0">
                <a:solidFill>
                  <a:schemeClr val="tx1">
                    <a:lumMod val="50000"/>
                    <a:lumOff val="50000"/>
                  </a:schemeClr>
                </a:solidFill>
                <a:latin typeface="Raleway Light" charset="0"/>
                <a:ea typeface="Raleway Light" charset="0"/>
                <a:cs typeface="Raleway Light" charset="0"/>
              </a:rPr>
              <a:t>02</a:t>
            </a:r>
          </a:p>
        </p:txBody>
      </p:sp>
      <p:sp>
        <p:nvSpPr>
          <p:cNvPr id="22" name="Text Placeholder 20"/>
          <p:cNvSpPr txBox="1">
            <a:spLocks/>
          </p:cNvSpPr>
          <p:nvPr/>
        </p:nvSpPr>
        <p:spPr>
          <a:xfrm>
            <a:off x="4642337" y="3495835"/>
            <a:ext cx="808892" cy="611427"/>
          </a:xfrm>
          <a:prstGeom prst="rect">
            <a:avLst/>
          </a:prstGeom>
          <a:noFill/>
        </p:spPr>
        <p:txBody>
          <a:bodyPr wrap="square" lIns="0" tIns="72000" rIns="0" bIns="72000" anchor="ctr"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5000" b="0">
                <a:solidFill>
                  <a:schemeClr val="tx1">
                    <a:lumMod val="50000"/>
                    <a:lumOff val="50000"/>
                  </a:schemeClr>
                </a:solidFill>
                <a:latin typeface="Raleway Light" charset="0"/>
                <a:ea typeface="Raleway Light" charset="0"/>
                <a:cs typeface="Raleway Light" charset="0"/>
              </a:rPr>
              <a:t>03</a:t>
            </a:r>
          </a:p>
        </p:txBody>
      </p:sp>
      <p:sp>
        <p:nvSpPr>
          <p:cNvPr id="4" name="Picture Placeholder 3">
            <a:extLst>
              <a:ext uri="{FF2B5EF4-FFF2-40B4-BE49-F238E27FC236}">
                <a16:creationId xmlns:a16="http://schemas.microsoft.com/office/drawing/2014/main" id="{B04C92D5-B7B8-4C41-8579-AA0E63D6D76F}"/>
              </a:ext>
            </a:extLst>
          </p:cNvPr>
          <p:cNvSpPr>
            <a:spLocks noGrp="1"/>
          </p:cNvSpPr>
          <p:nvPr>
            <p:ph type="pic" sz="quarter" idx="10"/>
          </p:nvPr>
        </p:nvSpPr>
        <p:spPr/>
      </p:sp>
      <p:pic>
        <p:nvPicPr>
          <p:cNvPr id="23" name="Picture Placeholder 4">
            <a:extLst>
              <a:ext uri="{FF2B5EF4-FFF2-40B4-BE49-F238E27FC236}">
                <a16:creationId xmlns:a16="http://schemas.microsoft.com/office/drawing/2014/main" id="{FE0E972E-6B35-314E-9DB3-A1E22D8D8D3C}"/>
              </a:ext>
            </a:extLst>
          </p:cNvPr>
          <p:cNvPicPr>
            <a:picLocks noChangeAspect="1"/>
          </p:cNvPicPr>
          <p:nvPr/>
        </p:nvPicPr>
        <p:blipFill>
          <a:blip r:embed="rId2"/>
          <a:srcRect l="23138" r="23138"/>
          <a:stretch>
            <a:fillRect/>
          </a:stretch>
        </p:blipFill>
        <p:spPr>
          <a:xfrm>
            <a:off x="-231" y="164344"/>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pic>
    </p:spTree>
    <p:extLst>
      <p:ext uri="{BB962C8B-B14F-4D97-AF65-F5344CB8AC3E}">
        <p14:creationId xmlns:p14="http://schemas.microsoft.com/office/powerpoint/2010/main" val="41702603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36814" y="203200"/>
            <a:ext cx="444976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Monitoring</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automatique</a:t>
            </a:r>
            <a:r>
              <a:rPr lang="es-ES_tradnl" altLang="fr-FR" sz="2000" dirty="0">
                <a:latin typeface="Raleway Black"/>
                <a:ea typeface="Raleway Black"/>
                <a:cs typeface="Raleway Black"/>
              </a:rPr>
              <a:t> du </a:t>
            </a:r>
            <a:r>
              <a:rPr lang="es-ES_tradnl" altLang="fr-FR" sz="2000" dirty="0" err="1">
                <a:latin typeface="Raleway Black"/>
                <a:ea typeface="Raleway Black"/>
                <a:cs typeface="Raleway Black"/>
              </a:rPr>
              <a:t>système</a:t>
            </a:r>
            <a:r>
              <a:rPr lang="es-ES_tradnl" altLang="fr-FR" sz="2000" dirty="0">
                <a:latin typeface="Raleway Black"/>
                <a:ea typeface="Raleway Black"/>
                <a:cs typeface="Raleway Black"/>
              </a:rPr>
              <a:t> par le manager </a:t>
            </a:r>
            <a:r>
              <a:rPr lang="es-ES_tradnl" altLang="fr-FR" sz="2000" dirty="0" err="1">
                <a:latin typeface="Raleway Black"/>
                <a:ea typeface="Raleway Black"/>
                <a:cs typeface="Raleway Black"/>
              </a:rPr>
              <a:t>automatique</a:t>
            </a:r>
            <a:endParaRPr lang="es-ES_tradnl" altLang="fr-FR" sz="2000" dirty="0">
              <a:latin typeface="Raleway Black"/>
              <a:ea typeface="Raleway Black"/>
              <a:cs typeface="Raleway Black"/>
            </a:endParaRPr>
          </a:p>
        </p:txBody>
      </p:sp>
      <p:sp>
        <p:nvSpPr>
          <p:cNvPr id="11" name="Rectángulo redondeado 49">
            <a:extLst>
              <a:ext uri="{FF2B5EF4-FFF2-40B4-BE49-F238E27FC236}">
                <a16:creationId xmlns:a16="http://schemas.microsoft.com/office/drawing/2014/main" id="{828096F3-2E49-1B4D-82B2-9B445A5293D4}"/>
              </a:ext>
            </a:extLst>
          </p:cNvPr>
          <p:cNvSpPr/>
          <p:nvPr/>
        </p:nvSpPr>
        <p:spPr bwMode="auto">
          <a:xfrm rot="6732855">
            <a:off x="2809974" y="1619570"/>
            <a:ext cx="48601" cy="1274365"/>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pic>
        <p:nvPicPr>
          <p:cNvPr id="15" name="Picture Placeholder 4">
            <a:extLst>
              <a:ext uri="{FF2B5EF4-FFF2-40B4-BE49-F238E27FC236}">
                <a16:creationId xmlns:a16="http://schemas.microsoft.com/office/drawing/2014/main" id="{AA334BC5-59A0-FD44-AE82-91210B374238}"/>
              </a:ext>
            </a:extLst>
          </p:cNvPr>
          <p:cNvPicPr>
            <a:picLocks noGrp="1" noChangeAspect="1"/>
          </p:cNvPicPr>
          <p:nvPr>
            <p:ph type="pic" sz="quarter" idx="12"/>
          </p:nvPr>
        </p:nvPicPr>
        <p:blipFill>
          <a:blip r:embed="rId3"/>
          <a:srcRect l="2845" r="2845"/>
          <a:stretch>
            <a:fillRect/>
          </a:stretch>
        </p:blipFill>
        <p:spPr>
          <a:xfrm>
            <a:off x="3398838" y="2517482"/>
            <a:ext cx="2525712" cy="1590962"/>
          </a:xfrm>
        </p:spPr>
      </p:pic>
      <p:sp>
        <p:nvSpPr>
          <p:cNvPr id="8" name="Rectangle 7">
            <a:extLst>
              <a:ext uri="{FF2B5EF4-FFF2-40B4-BE49-F238E27FC236}">
                <a16:creationId xmlns:a16="http://schemas.microsoft.com/office/drawing/2014/main" id="{6422322A-4D3D-9A4A-8447-F39150C90E11}"/>
              </a:ext>
            </a:extLst>
          </p:cNvPr>
          <p:cNvSpPr/>
          <p:nvPr/>
        </p:nvSpPr>
        <p:spPr>
          <a:xfrm>
            <a:off x="2743994" y="885576"/>
            <a:ext cx="3835401" cy="246221"/>
          </a:xfrm>
          <a:prstGeom prst="rect">
            <a:avLst/>
          </a:prstGeom>
        </p:spPr>
        <p:txBody>
          <a:bodyPr wrap="square">
            <a:spAutoFit/>
          </a:bodyPr>
          <a:lstStyle/>
          <a:p>
            <a:pP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Des actions correctives peuvent être prises suite à ce monitoring</a:t>
            </a:r>
            <a:endPar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9BA0A18D-3CBB-BB4A-A614-3A5229B46BA2}"/>
              </a:ext>
            </a:extLst>
          </p:cNvPr>
          <p:cNvSpPr/>
          <p:nvPr/>
        </p:nvSpPr>
        <p:spPr>
          <a:xfrm>
            <a:off x="1016795" y="1566419"/>
            <a:ext cx="1675606" cy="400110"/>
          </a:xfrm>
          <a:prstGeom prst="rect">
            <a:avLst/>
          </a:prstGeom>
        </p:spPr>
        <p:txBody>
          <a:bodyPr wrap="square">
            <a:spAutoFit/>
          </a:bodyPr>
          <a:lstStyle/>
          <a:p>
            <a:pPr algn="ct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Déploiement automatique</a:t>
            </a:r>
            <a:b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r>
              <a:rPr lang="en-US" sz="10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d’une</a:t>
            </a:r>
            <a: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GI</a:t>
            </a:r>
            <a:endPar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F0D98E2A-1332-CC4D-981E-6A3F44A075A9}"/>
              </a:ext>
            </a:extLst>
          </p:cNvPr>
          <p:cNvSpPr/>
          <p:nvPr/>
        </p:nvSpPr>
        <p:spPr>
          <a:xfrm>
            <a:off x="329407" y="2912853"/>
            <a:ext cx="1675606" cy="400110"/>
          </a:xfrm>
          <a:prstGeom prst="rect">
            <a:avLst/>
          </a:prstGeom>
        </p:spPr>
        <p:txBody>
          <a:bodyPr wrap="square">
            <a:spAutoFit/>
          </a:bodyPr>
          <a:lstStyle/>
          <a:p>
            <a:pPr algn="ct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Suppression automatique</a:t>
            </a:r>
            <a:b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d’une GI</a:t>
            </a:r>
          </a:p>
        </p:txBody>
      </p:sp>
      <p:sp>
        <p:nvSpPr>
          <p:cNvPr id="18" name="Rectángulo redondeado 49">
            <a:extLst>
              <a:ext uri="{FF2B5EF4-FFF2-40B4-BE49-F238E27FC236}">
                <a16:creationId xmlns:a16="http://schemas.microsoft.com/office/drawing/2014/main" id="{049609DF-99CD-E147-A230-8A2C9168AB28}"/>
              </a:ext>
            </a:extLst>
          </p:cNvPr>
          <p:cNvSpPr/>
          <p:nvPr/>
        </p:nvSpPr>
        <p:spPr bwMode="auto">
          <a:xfrm rot="5078128">
            <a:off x="2737874" y="2346830"/>
            <a:ext cx="48601" cy="1274365"/>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sp>
        <p:nvSpPr>
          <p:cNvPr id="19" name="Rectángulo redondeado 49">
            <a:extLst>
              <a:ext uri="{FF2B5EF4-FFF2-40B4-BE49-F238E27FC236}">
                <a16:creationId xmlns:a16="http://schemas.microsoft.com/office/drawing/2014/main" id="{3C079272-22FF-8E41-8B51-7757FA010CCE}"/>
              </a:ext>
            </a:extLst>
          </p:cNvPr>
          <p:cNvSpPr/>
          <p:nvPr/>
        </p:nvSpPr>
        <p:spPr bwMode="auto">
          <a:xfrm rot="3752950">
            <a:off x="2832408" y="3044280"/>
            <a:ext cx="48601" cy="1274365"/>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sp>
        <p:nvSpPr>
          <p:cNvPr id="20" name="Rectangle 19">
            <a:extLst>
              <a:ext uri="{FF2B5EF4-FFF2-40B4-BE49-F238E27FC236}">
                <a16:creationId xmlns:a16="http://schemas.microsoft.com/office/drawing/2014/main" id="{CAC49F3D-8F0B-AE49-8A2B-0E67B0D4FC56}"/>
              </a:ext>
            </a:extLst>
          </p:cNvPr>
          <p:cNvSpPr/>
          <p:nvPr/>
        </p:nvSpPr>
        <p:spPr>
          <a:xfrm>
            <a:off x="447127" y="3896796"/>
            <a:ext cx="1675606" cy="553998"/>
          </a:xfrm>
          <a:prstGeom prst="rect">
            <a:avLst/>
          </a:prstGeom>
        </p:spPr>
        <p:txBody>
          <a:bodyPr wrap="square">
            <a:spAutoFit/>
          </a:bodyPr>
          <a:lstStyle/>
          <a:p>
            <a:pPr algn="ct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Equilibrer l’utilisation des</a:t>
            </a:r>
            <a:b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ressources en agissant sur les règles de redirection</a:t>
            </a:r>
          </a:p>
        </p:txBody>
      </p:sp>
      <p:sp>
        <p:nvSpPr>
          <p:cNvPr id="21" name="Rectángulo redondeado 49">
            <a:extLst>
              <a:ext uri="{FF2B5EF4-FFF2-40B4-BE49-F238E27FC236}">
                <a16:creationId xmlns:a16="http://schemas.microsoft.com/office/drawing/2014/main" id="{E09965B4-571A-5541-96DD-219192C498F3}"/>
              </a:ext>
            </a:extLst>
          </p:cNvPr>
          <p:cNvSpPr/>
          <p:nvPr/>
        </p:nvSpPr>
        <p:spPr bwMode="auto">
          <a:xfrm rot="3752950">
            <a:off x="6554845" y="1755090"/>
            <a:ext cx="48601" cy="12743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sp>
        <p:nvSpPr>
          <p:cNvPr id="23" name="Rectangle 22">
            <a:extLst>
              <a:ext uri="{FF2B5EF4-FFF2-40B4-BE49-F238E27FC236}">
                <a16:creationId xmlns:a16="http://schemas.microsoft.com/office/drawing/2014/main" id="{83389667-C4DF-9143-A309-3A774CAD724F}"/>
              </a:ext>
            </a:extLst>
          </p:cNvPr>
          <p:cNvSpPr/>
          <p:nvPr/>
        </p:nvSpPr>
        <p:spPr>
          <a:xfrm>
            <a:off x="7100095" y="1738386"/>
            <a:ext cx="1675606" cy="400110"/>
          </a:xfrm>
          <a:prstGeom prst="rect">
            <a:avLst/>
          </a:prstGeom>
        </p:spPr>
        <p:txBody>
          <a:bodyPr wrap="square">
            <a:spAutoFit/>
          </a:bodyPr>
          <a:lstStyle/>
          <a:p>
            <a:pPr algn="ct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Déploiement automatique</a:t>
            </a:r>
            <a:b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d’un reverse proxy</a:t>
            </a:r>
            <a:endPar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Rectángulo redondeado 49">
            <a:extLst>
              <a:ext uri="{FF2B5EF4-FFF2-40B4-BE49-F238E27FC236}">
                <a16:creationId xmlns:a16="http://schemas.microsoft.com/office/drawing/2014/main" id="{056C8060-F785-9943-9D4E-E98C196B17CB}"/>
              </a:ext>
            </a:extLst>
          </p:cNvPr>
          <p:cNvSpPr/>
          <p:nvPr/>
        </p:nvSpPr>
        <p:spPr bwMode="auto">
          <a:xfrm rot="6732855">
            <a:off x="6577279" y="2610854"/>
            <a:ext cx="48601" cy="12743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solidFill>
                <a:schemeClr val="accent2"/>
              </a:solidFill>
            </a:endParaRPr>
          </a:p>
        </p:txBody>
      </p:sp>
      <p:sp>
        <p:nvSpPr>
          <p:cNvPr id="25" name="Rectangle 24">
            <a:extLst>
              <a:ext uri="{FF2B5EF4-FFF2-40B4-BE49-F238E27FC236}">
                <a16:creationId xmlns:a16="http://schemas.microsoft.com/office/drawing/2014/main" id="{EE39C1DD-DE75-FF47-99C2-3700AF133CBF}"/>
              </a:ext>
            </a:extLst>
          </p:cNvPr>
          <p:cNvSpPr/>
          <p:nvPr/>
        </p:nvSpPr>
        <p:spPr>
          <a:xfrm>
            <a:off x="7200655" y="3248036"/>
            <a:ext cx="1675606" cy="400110"/>
          </a:xfrm>
          <a:prstGeom prst="rect">
            <a:avLst/>
          </a:prstGeom>
        </p:spPr>
        <p:txBody>
          <a:bodyPr wrap="square">
            <a:spAutoFit/>
          </a:bodyPr>
          <a:lstStyle/>
          <a:p>
            <a:pPr algn="ct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Déploiement automatique</a:t>
            </a:r>
            <a:b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d’un firewall</a:t>
            </a:r>
            <a:endPar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73649110"/>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557214" y="1587500"/>
            <a:ext cx="2312986"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Monitoring</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automatique</a:t>
            </a:r>
            <a:r>
              <a:rPr lang="es-ES_tradnl" altLang="fr-FR" sz="2000" dirty="0">
                <a:latin typeface="Raleway Black"/>
                <a:ea typeface="Raleway Black"/>
                <a:cs typeface="Raleway Black"/>
              </a:rPr>
              <a:t> du </a:t>
            </a:r>
            <a:r>
              <a:rPr lang="es-ES_tradnl" altLang="fr-FR" sz="2000" dirty="0" err="1">
                <a:latin typeface="Raleway Black"/>
                <a:ea typeface="Raleway Black"/>
                <a:cs typeface="Raleway Black"/>
              </a:rPr>
              <a:t>système</a:t>
            </a:r>
            <a:r>
              <a:rPr lang="es-ES_tradnl" altLang="fr-FR" sz="2000" dirty="0">
                <a:latin typeface="Raleway Black"/>
                <a:ea typeface="Raleway Black"/>
                <a:cs typeface="Raleway Black"/>
              </a:rPr>
              <a:t> par le manager </a:t>
            </a:r>
            <a:r>
              <a:rPr lang="es-ES_tradnl" altLang="fr-FR" sz="2000" dirty="0" err="1">
                <a:latin typeface="Raleway Black"/>
                <a:ea typeface="Raleway Black"/>
                <a:cs typeface="Raleway Black"/>
              </a:rPr>
              <a:t>automatique</a:t>
            </a:r>
            <a:endParaRPr lang="es-ES_tradnl" altLang="fr-FR" sz="2000" dirty="0">
              <a:latin typeface="Raleway Black"/>
              <a:ea typeface="Raleway Black"/>
              <a:cs typeface="Raleway Black"/>
            </a:endParaRPr>
          </a:p>
        </p:txBody>
      </p:sp>
      <p:pic>
        <p:nvPicPr>
          <p:cNvPr id="13314" name="Picture 2" descr="https://lh3.googleusercontent.com/xiA3YwTCjTjHLjLYpwRzOTPwNS49G2N6BlntEQpZHaoDADrFXNe1tDcZZh5EXWOn-5rCsc22Bbl4n07RXOw4Uit4fjUKOEyVu8NdG5aVnmIxt0APdUBu0tNzxw_t1Z2T55oCZFha">
            <a:extLst>
              <a:ext uri="{FF2B5EF4-FFF2-40B4-BE49-F238E27FC236}">
                <a16:creationId xmlns:a16="http://schemas.microsoft.com/office/drawing/2014/main" id="{B0C04CCB-331C-7043-B4BA-81781AD93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813" y="0"/>
            <a:ext cx="48291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7849"/>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1643149" y="372954"/>
            <a:ext cx="6340144" cy="576956"/>
          </a:xfrm>
        </p:spPr>
        <p:txBody>
          <a:bodyPr/>
          <a:lstStyle/>
          <a:p>
            <a:r>
              <a:rPr lang="fr-FR" noProof="0" dirty="0"/>
              <a:t>Et l’</a:t>
            </a:r>
            <a:r>
              <a:rPr lang="fr-FR" noProof="0" dirty="0" err="1"/>
              <a:t>Automatic</a:t>
            </a:r>
            <a:r>
              <a:rPr lang="fr-FR" noProof="0" dirty="0"/>
              <a:t> </a:t>
            </a:r>
            <a:r>
              <a:rPr lang="fr-FR" noProof="0" dirty="0" err="1"/>
              <a:t>Computing</a:t>
            </a:r>
            <a:endParaRPr lang="fr-FR" noProof="0" dirty="0"/>
          </a:p>
        </p:txBody>
      </p:sp>
      <p:sp>
        <p:nvSpPr>
          <p:cNvPr id="3" name="Marcador de texto 2"/>
          <p:cNvSpPr>
            <a:spLocks noGrp="1"/>
          </p:cNvSpPr>
          <p:nvPr>
            <p:ph type="body" sz="quarter" idx="11"/>
          </p:nvPr>
        </p:nvSpPr>
        <p:spPr>
          <a:xfrm>
            <a:off x="2300846" y="994390"/>
            <a:ext cx="4555909" cy="221850"/>
          </a:xfrm>
        </p:spPr>
        <p:txBody>
          <a:bodyPr/>
          <a:lstStyle/>
          <a:p>
            <a:r>
              <a:rPr lang="fr-FR" noProof="0" dirty="0"/>
              <a:t>Où en est notre système dans la problématique d’</a:t>
            </a:r>
            <a:r>
              <a:rPr lang="fr-FR" noProof="0" dirty="0" err="1"/>
              <a:t>Automatic</a:t>
            </a:r>
            <a:r>
              <a:rPr lang="fr-FR" noProof="0" dirty="0"/>
              <a:t> </a:t>
            </a:r>
            <a:r>
              <a:rPr lang="fr-FR" noProof="0" dirty="0" err="1"/>
              <a:t>Computing</a:t>
            </a:r>
            <a:r>
              <a:rPr lang="fr-FR" noProof="0" dirty="0"/>
              <a:t> ? </a:t>
            </a:r>
          </a:p>
        </p:txBody>
      </p:sp>
      <p:sp>
        <p:nvSpPr>
          <p:cNvPr id="16" name="Text Placeholder 4"/>
          <p:cNvSpPr txBox="1">
            <a:spLocks/>
          </p:cNvSpPr>
          <p:nvPr/>
        </p:nvSpPr>
        <p:spPr>
          <a:xfrm>
            <a:off x="982766"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a:solidFill>
                  <a:schemeClr val="bg1">
                    <a:lumMod val="50000"/>
                  </a:schemeClr>
                </a:solidFill>
                <a:latin typeface="Lato Light"/>
                <a:cs typeface="Lato Light"/>
              </a:rPr>
              <a:t>80%</a:t>
            </a:r>
          </a:p>
        </p:txBody>
      </p:sp>
      <p:sp>
        <p:nvSpPr>
          <p:cNvPr id="17" name="Oval 33"/>
          <p:cNvSpPr>
            <a:spLocks noChangeAspect="1"/>
          </p:cNvSpPr>
          <p:nvPr/>
        </p:nvSpPr>
        <p:spPr>
          <a:xfrm>
            <a:off x="644144"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8" name="Arc 34"/>
          <p:cNvSpPr>
            <a:spLocks noChangeAspect="1"/>
          </p:cNvSpPr>
          <p:nvPr/>
        </p:nvSpPr>
        <p:spPr>
          <a:xfrm>
            <a:off x="644144" y="1630591"/>
            <a:ext cx="1439998" cy="1439998"/>
          </a:xfrm>
          <a:prstGeom prst="arc">
            <a:avLst>
              <a:gd name="adj1" fmla="val 16200000"/>
              <a:gd name="adj2" fmla="val 9041198"/>
            </a:avLst>
          </a:prstGeom>
          <a:ln w="381000" cap="rnd"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Text Placeholder 4"/>
          <p:cNvSpPr txBox="1">
            <a:spLocks/>
          </p:cNvSpPr>
          <p:nvPr/>
        </p:nvSpPr>
        <p:spPr>
          <a:xfrm>
            <a:off x="3135700"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a:solidFill>
                  <a:schemeClr val="bg1">
                    <a:lumMod val="50000"/>
                  </a:schemeClr>
                </a:solidFill>
                <a:latin typeface="Lato Light"/>
                <a:cs typeface="Lato Light"/>
              </a:rPr>
              <a:t>80%</a:t>
            </a:r>
          </a:p>
        </p:txBody>
      </p:sp>
      <p:sp>
        <p:nvSpPr>
          <p:cNvPr id="20" name="Oval 46"/>
          <p:cNvSpPr>
            <a:spLocks noChangeAspect="1"/>
          </p:cNvSpPr>
          <p:nvPr/>
        </p:nvSpPr>
        <p:spPr>
          <a:xfrm>
            <a:off x="2844135"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1" name="Arc 47"/>
          <p:cNvSpPr>
            <a:spLocks noChangeAspect="1"/>
          </p:cNvSpPr>
          <p:nvPr/>
        </p:nvSpPr>
        <p:spPr>
          <a:xfrm>
            <a:off x="2844135" y="1630591"/>
            <a:ext cx="1439998" cy="1439998"/>
          </a:xfrm>
          <a:prstGeom prst="arc">
            <a:avLst>
              <a:gd name="adj1" fmla="val 16200000"/>
              <a:gd name="adj2" fmla="val 9430487"/>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Text Placeholder 4"/>
          <p:cNvSpPr txBox="1">
            <a:spLocks/>
          </p:cNvSpPr>
          <p:nvPr/>
        </p:nvSpPr>
        <p:spPr>
          <a:xfrm>
            <a:off x="5214676"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a:solidFill>
                  <a:schemeClr val="bg1">
                    <a:lumMod val="50000"/>
                  </a:schemeClr>
                </a:solidFill>
                <a:latin typeface="Lato Light"/>
                <a:cs typeface="Lato Light"/>
              </a:rPr>
              <a:t>5%</a:t>
            </a:r>
          </a:p>
        </p:txBody>
      </p:sp>
      <p:sp>
        <p:nvSpPr>
          <p:cNvPr id="23" name="Oval 54"/>
          <p:cNvSpPr>
            <a:spLocks noChangeAspect="1"/>
          </p:cNvSpPr>
          <p:nvPr/>
        </p:nvSpPr>
        <p:spPr>
          <a:xfrm>
            <a:off x="4893069"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4" name="Arc 55"/>
          <p:cNvSpPr>
            <a:spLocks noChangeAspect="1"/>
          </p:cNvSpPr>
          <p:nvPr/>
        </p:nvSpPr>
        <p:spPr>
          <a:xfrm>
            <a:off x="4893069" y="1630591"/>
            <a:ext cx="1439998" cy="1439998"/>
          </a:xfrm>
          <a:prstGeom prst="arc">
            <a:avLst>
              <a:gd name="adj1" fmla="val 16200000"/>
              <a:gd name="adj2" fmla="val 16229416"/>
            </a:avLst>
          </a:prstGeom>
          <a:ln w="381000" cap="rnd"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5" name="Text Placeholder 4"/>
          <p:cNvSpPr txBox="1">
            <a:spLocks/>
          </p:cNvSpPr>
          <p:nvPr/>
        </p:nvSpPr>
        <p:spPr>
          <a:xfrm>
            <a:off x="7256367"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a:solidFill>
                  <a:schemeClr val="bg1">
                    <a:lumMod val="50000"/>
                  </a:schemeClr>
                </a:solidFill>
                <a:latin typeface="Lato Light"/>
                <a:cs typeface="Lato Light"/>
              </a:rPr>
              <a:t>50%</a:t>
            </a:r>
          </a:p>
        </p:txBody>
      </p:sp>
      <p:sp>
        <p:nvSpPr>
          <p:cNvPr id="26" name="Oval 59"/>
          <p:cNvSpPr>
            <a:spLocks noChangeAspect="1"/>
          </p:cNvSpPr>
          <p:nvPr/>
        </p:nvSpPr>
        <p:spPr>
          <a:xfrm>
            <a:off x="6928379"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7" name="Arc 60"/>
          <p:cNvSpPr>
            <a:spLocks noChangeAspect="1"/>
          </p:cNvSpPr>
          <p:nvPr/>
        </p:nvSpPr>
        <p:spPr>
          <a:xfrm>
            <a:off x="6928379" y="1630591"/>
            <a:ext cx="1439998" cy="1439998"/>
          </a:xfrm>
          <a:prstGeom prst="arc">
            <a:avLst>
              <a:gd name="adj1" fmla="val 16200000"/>
              <a:gd name="adj2" fmla="val 4923240"/>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8" name="Text Placeholder 20"/>
          <p:cNvSpPr txBox="1">
            <a:spLocks/>
          </p:cNvSpPr>
          <p:nvPr/>
        </p:nvSpPr>
        <p:spPr>
          <a:xfrm>
            <a:off x="555678"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dirty="0">
                <a:solidFill>
                  <a:schemeClr val="tx1">
                    <a:lumMod val="50000"/>
                    <a:lumOff val="50000"/>
                  </a:schemeClr>
                </a:solidFill>
              </a:rPr>
              <a:t>Self-configuring</a:t>
            </a:r>
          </a:p>
        </p:txBody>
      </p:sp>
      <p:sp>
        <p:nvSpPr>
          <p:cNvPr id="29" name="Text Placeholder 23"/>
          <p:cNvSpPr txBox="1">
            <a:spLocks/>
          </p:cNvSpPr>
          <p:nvPr/>
        </p:nvSpPr>
        <p:spPr>
          <a:xfrm>
            <a:off x="555678"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a:solidFill>
                  <a:schemeClr val="tx1">
                    <a:lumMod val="50000"/>
                    <a:lumOff val="50000"/>
                  </a:schemeClr>
                </a:solidFill>
                <a:latin typeface="Lato" charset="0"/>
                <a:ea typeface="Lato" charset="0"/>
                <a:cs typeface="Lato" charset="0"/>
              </a:rPr>
              <a:t>Le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est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mesure</a:t>
            </a:r>
            <a:r>
              <a:rPr lang="en-US" sz="900" dirty="0">
                <a:solidFill>
                  <a:schemeClr val="tx1">
                    <a:lumMod val="50000"/>
                    <a:lumOff val="50000"/>
                  </a:schemeClr>
                </a:solidFill>
                <a:latin typeface="Lato" charset="0"/>
                <a:ea typeface="Lato" charset="0"/>
                <a:cs typeface="Lato" charset="0"/>
              </a:rPr>
              <a:t> de </a:t>
            </a:r>
            <a:r>
              <a:rPr lang="fr-FR" sz="900" dirty="0" err="1">
                <a:solidFill>
                  <a:schemeClr val="tx1">
                    <a:lumMod val="50000"/>
                    <a:lumOff val="50000"/>
                  </a:schemeClr>
                </a:solidFill>
                <a:latin typeface="Lato" charset="0"/>
                <a:ea typeface="Lato" charset="0"/>
                <a:cs typeface="Lato" charset="0"/>
              </a:rPr>
              <a:t>déployer,supprimer</a:t>
            </a:r>
            <a:r>
              <a:rPr lang="fr-FR" sz="900" dirty="0">
                <a:solidFill>
                  <a:schemeClr val="tx1">
                    <a:lumMod val="50000"/>
                    <a:lumOff val="50000"/>
                  </a:schemeClr>
                </a:solidFill>
                <a:latin typeface="Lato" charset="0"/>
                <a:ea typeface="Lato" charset="0"/>
                <a:cs typeface="Lato" charset="0"/>
              </a:rPr>
              <a:t> des GI pour s’adapter au changement dynamique d’environnement  </a:t>
            </a:r>
            <a:endParaRPr lang="en-US" sz="900" dirty="0">
              <a:solidFill>
                <a:schemeClr val="tx1">
                  <a:lumMod val="50000"/>
                  <a:lumOff val="50000"/>
                </a:schemeClr>
              </a:solidFill>
              <a:latin typeface="Lato" charset="0"/>
              <a:ea typeface="Lato" charset="0"/>
              <a:cs typeface="Lato" charset="0"/>
            </a:endParaRPr>
          </a:p>
        </p:txBody>
      </p:sp>
      <p:sp>
        <p:nvSpPr>
          <p:cNvPr id="30" name="Text Placeholder 20"/>
          <p:cNvSpPr txBox="1">
            <a:spLocks/>
          </p:cNvSpPr>
          <p:nvPr/>
        </p:nvSpPr>
        <p:spPr>
          <a:xfrm>
            <a:off x="2742697"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dirty="0">
                <a:solidFill>
                  <a:schemeClr val="tx1">
                    <a:lumMod val="50000"/>
                    <a:lumOff val="50000"/>
                  </a:schemeClr>
                </a:solidFill>
              </a:rPr>
              <a:t>Self-optimizing</a:t>
            </a:r>
          </a:p>
        </p:txBody>
      </p:sp>
      <p:sp>
        <p:nvSpPr>
          <p:cNvPr id="31" name="Text Placeholder 23"/>
          <p:cNvSpPr txBox="1">
            <a:spLocks/>
          </p:cNvSpPr>
          <p:nvPr/>
        </p:nvSpPr>
        <p:spPr>
          <a:xfrm>
            <a:off x="2742697"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plus du </a:t>
            </a:r>
            <a:r>
              <a:rPr lang="en-US" sz="900" dirty="0" err="1">
                <a:solidFill>
                  <a:schemeClr val="tx1">
                    <a:lumMod val="50000"/>
                    <a:lumOff val="50000"/>
                  </a:schemeClr>
                </a:solidFill>
                <a:latin typeface="Lato" charset="0"/>
                <a:ea typeface="Lato" charset="0"/>
                <a:cs typeface="Lato" charset="0"/>
              </a:rPr>
              <a:t>déploiement</a:t>
            </a:r>
            <a:r>
              <a:rPr lang="en-US" sz="900" dirty="0">
                <a:solidFill>
                  <a:schemeClr val="tx1">
                    <a:lumMod val="50000"/>
                    <a:lumOff val="50000"/>
                  </a:schemeClr>
                </a:solidFill>
                <a:latin typeface="Lato" charset="0"/>
                <a:ea typeface="Lato" charset="0"/>
                <a:cs typeface="Lato" charset="0"/>
              </a:rPr>
              <a:t>/suppression des GI, nous </a:t>
            </a:r>
            <a:r>
              <a:rPr lang="en-US" sz="900" dirty="0" err="1">
                <a:solidFill>
                  <a:schemeClr val="tx1">
                    <a:lumMod val="50000"/>
                    <a:lumOff val="50000"/>
                  </a:schemeClr>
                </a:solidFill>
                <a:latin typeface="Lato" charset="0"/>
                <a:ea typeface="Lato" charset="0"/>
                <a:cs typeface="Lato" charset="0"/>
              </a:rPr>
              <a:t>avons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ajouté</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l’équilibrage</a:t>
            </a:r>
            <a:r>
              <a:rPr lang="en-US" sz="900" dirty="0">
                <a:solidFill>
                  <a:schemeClr val="tx1">
                    <a:lumMod val="50000"/>
                    <a:lumOff val="50000"/>
                  </a:schemeClr>
                </a:solidFill>
                <a:latin typeface="Lato" charset="0"/>
                <a:ea typeface="Lato" charset="0"/>
                <a:cs typeface="Lato" charset="0"/>
              </a:rPr>
              <a:t> de la charge des GI</a:t>
            </a:r>
          </a:p>
        </p:txBody>
      </p:sp>
      <p:sp>
        <p:nvSpPr>
          <p:cNvPr id="32" name="Text Placeholder 20"/>
          <p:cNvSpPr txBox="1">
            <a:spLocks/>
          </p:cNvSpPr>
          <p:nvPr/>
        </p:nvSpPr>
        <p:spPr>
          <a:xfrm>
            <a:off x="4769459"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dirty="0">
                <a:solidFill>
                  <a:schemeClr val="tx1">
                    <a:lumMod val="50000"/>
                    <a:lumOff val="50000"/>
                  </a:schemeClr>
                </a:solidFill>
              </a:rPr>
              <a:t>Self-healing</a:t>
            </a:r>
          </a:p>
        </p:txBody>
      </p:sp>
      <p:sp>
        <p:nvSpPr>
          <p:cNvPr id="33" name="Text Placeholder 23"/>
          <p:cNvSpPr txBox="1">
            <a:spLocks/>
          </p:cNvSpPr>
          <p:nvPr/>
        </p:nvSpPr>
        <p:spPr>
          <a:xfrm>
            <a:off x="4769459"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a:solidFill>
                  <a:schemeClr val="tx1">
                    <a:lumMod val="50000"/>
                    <a:lumOff val="50000"/>
                  </a:schemeClr>
                </a:solidFill>
                <a:latin typeface="Lato" charset="0"/>
                <a:ea typeface="Lato" charset="0"/>
                <a:cs typeface="Lato" charset="0"/>
              </a:rPr>
              <a:t>Notre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actuel</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n’est</a:t>
            </a:r>
            <a:r>
              <a:rPr lang="en-US" sz="900" dirty="0">
                <a:solidFill>
                  <a:schemeClr val="tx1">
                    <a:lumMod val="50000"/>
                    <a:lumOff val="50000"/>
                  </a:schemeClr>
                </a:solidFill>
                <a:latin typeface="Lato" charset="0"/>
                <a:ea typeface="Lato" charset="0"/>
                <a:cs typeface="Lato" charset="0"/>
              </a:rPr>
              <a:t> pas </a:t>
            </a: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mesure</a:t>
            </a:r>
            <a:r>
              <a:rPr lang="en-US" sz="900" dirty="0">
                <a:solidFill>
                  <a:schemeClr val="tx1">
                    <a:lumMod val="50000"/>
                    <a:lumOff val="50000"/>
                  </a:schemeClr>
                </a:solidFill>
                <a:latin typeface="Lato" charset="0"/>
                <a:ea typeface="Lato" charset="0"/>
                <a:cs typeface="Lato" charset="0"/>
              </a:rPr>
              <a:t> de </a:t>
            </a:r>
            <a:r>
              <a:rPr lang="en-US" sz="900" dirty="0" err="1">
                <a:solidFill>
                  <a:schemeClr val="tx1">
                    <a:lumMod val="50000"/>
                    <a:lumOff val="50000"/>
                  </a:schemeClr>
                </a:solidFill>
                <a:latin typeface="Lato" charset="0"/>
                <a:ea typeface="Lato" charset="0"/>
                <a:cs typeface="Lato" charset="0"/>
              </a:rPr>
              <a:t>répondre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à</a:t>
            </a:r>
            <a:r>
              <a:rPr lang="en-US" sz="900" dirty="0">
                <a:solidFill>
                  <a:schemeClr val="tx1">
                    <a:lumMod val="50000"/>
                    <a:lumOff val="50000"/>
                  </a:schemeClr>
                </a:solidFill>
                <a:latin typeface="Lato" charset="0"/>
                <a:ea typeface="Lato" charset="0"/>
                <a:cs typeface="Lato" charset="0"/>
              </a:rPr>
              <a:t> des perturbations internes (switch qui </a:t>
            </a:r>
            <a:r>
              <a:rPr lang="en-US" sz="900" dirty="0" err="1">
                <a:solidFill>
                  <a:schemeClr val="tx1">
                    <a:lumMod val="50000"/>
                    <a:lumOff val="50000"/>
                  </a:schemeClr>
                </a:solidFill>
                <a:latin typeface="Lato" charset="0"/>
                <a:ea typeface="Lato" charset="0"/>
                <a:cs typeface="Lato" charset="0"/>
              </a:rPr>
              <a:t>tombent</a:t>
            </a:r>
            <a:r>
              <a:rPr lang="en-US" sz="900" dirty="0">
                <a:solidFill>
                  <a:schemeClr val="tx1">
                    <a:lumMod val="50000"/>
                    <a:lumOff val="50000"/>
                  </a:schemeClr>
                </a:solidFill>
                <a:latin typeface="Lato" charset="0"/>
                <a:ea typeface="Lato" charset="0"/>
                <a:cs typeface="Lato" charset="0"/>
              </a:rPr>
              <a:t>, etc.)</a:t>
            </a:r>
          </a:p>
        </p:txBody>
      </p:sp>
      <p:sp>
        <p:nvSpPr>
          <p:cNvPr id="34" name="Text Placeholder 20"/>
          <p:cNvSpPr txBox="1">
            <a:spLocks/>
          </p:cNvSpPr>
          <p:nvPr/>
        </p:nvSpPr>
        <p:spPr>
          <a:xfrm>
            <a:off x="6815076"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dirty="0">
                <a:solidFill>
                  <a:schemeClr val="tx1">
                    <a:lumMod val="50000"/>
                    <a:lumOff val="50000"/>
                  </a:schemeClr>
                </a:solidFill>
              </a:rPr>
              <a:t>Self-protecting</a:t>
            </a:r>
          </a:p>
        </p:txBody>
      </p:sp>
      <p:sp>
        <p:nvSpPr>
          <p:cNvPr id="35" name="Text Placeholder 23"/>
          <p:cNvSpPr txBox="1">
            <a:spLocks/>
          </p:cNvSpPr>
          <p:nvPr/>
        </p:nvSpPr>
        <p:spPr>
          <a:xfrm>
            <a:off x="6815076"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a:solidFill>
                  <a:schemeClr val="tx1">
                    <a:lumMod val="50000"/>
                    <a:lumOff val="50000"/>
                  </a:schemeClr>
                </a:solidFill>
                <a:latin typeface="Lato" charset="0"/>
                <a:ea typeface="Lato" charset="0"/>
                <a:cs typeface="Lato" charset="0"/>
              </a:rPr>
              <a:t>Le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est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mesure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d’anticiper</a:t>
            </a:r>
            <a:r>
              <a:rPr lang="en-US" sz="900" dirty="0">
                <a:solidFill>
                  <a:schemeClr val="tx1">
                    <a:lumMod val="50000"/>
                    <a:lumOff val="50000"/>
                  </a:schemeClr>
                </a:solidFill>
                <a:latin typeface="Lato" charset="0"/>
                <a:ea typeface="Lato" charset="0"/>
                <a:cs typeface="Lato" charset="0"/>
              </a:rPr>
              <a:t>, de </a:t>
            </a:r>
            <a:r>
              <a:rPr lang="en-US" sz="900" dirty="0" err="1">
                <a:solidFill>
                  <a:schemeClr val="tx1">
                    <a:lumMod val="50000"/>
                    <a:lumOff val="50000"/>
                  </a:schemeClr>
                </a:solidFill>
                <a:latin typeface="Lato" charset="0"/>
                <a:ea typeface="Lato" charset="0"/>
                <a:cs typeface="Lato" charset="0"/>
              </a:rPr>
              <a:t>détecter</a:t>
            </a:r>
            <a:r>
              <a:rPr lang="en-US" sz="900" dirty="0">
                <a:solidFill>
                  <a:schemeClr val="tx1">
                    <a:lumMod val="50000"/>
                    <a:lumOff val="50000"/>
                  </a:schemeClr>
                </a:solidFill>
                <a:latin typeface="Lato" charset="0"/>
                <a:ea typeface="Lato" charset="0"/>
                <a:cs typeface="Lato" charset="0"/>
              </a:rPr>
              <a:t> et de </a:t>
            </a:r>
            <a:r>
              <a:rPr lang="en-US" sz="900" dirty="0" err="1">
                <a:solidFill>
                  <a:schemeClr val="tx1">
                    <a:lumMod val="50000"/>
                    <a:lumOff val="50000"/>
                  </a:schemeClr>
                </a:solidFill>
                <a:latin typeface="Lato" charset="0"/>
                <a:ea typeface="Lato" charset="0"/>
                <a:cs typeface="Lato" charset="0"/>
              </a:rPr>
              <a:t>répondre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à</a:t>
            </a:r>
            <a:r>
              <a:rPr lang="en-US" sz="900" dirty="0">
                <a:solidFill>
                  <a:schemeClr val="tx1">
                    <a:lumMod val="50000"/>
                    <a:lumOff val="50000"/>
                  </a:schemeClr>
                </a:solidFill>
                <a:latin typeface="Lato" charset="0"/>
                <a:ea typeface="Lato" charset="0"/>
                <a:cs typeface="Lato" charset="0"/>
              </a:rPr>
              <a:t> des </a:t>
            </a:r>
            <a:r>
              <a:rPr lang="en-US" sz="900" dirty="0" err="1">
                <a:solidFill>
                  <a:schemeClr val="tx1">
                    <a:lumMod val="50000"/>
                    <a:lumOff val="50000"/>
                  </a:schemeClr>
                </a:solidFill>
                <a:latin typeface="Lato" charset="0"/>
                <a:ea typeface="Lato" charset="0"/>
                <a:cs typeface="Lato" charset="0"/>
              </a:rPr>
              <a:t>attaques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prédéfinies</a:t>
            </a:r>
            <a:r>
              <a:rPr lang="en-US" sz="900" dirty="0">
                <a:solidFill>
                  <a:schemeClr val="tx1">
                    <a:lumMod val="50000"/>
                    <a:lumOff val="50000"/>
                  </a:schemeClr>
                </a:solidFill>
                <a:latin typeface="Lato" charset="0"/>
                <a:ea typeface="Lato" charset="0"/>
                <a:cs typeface="Lato" charset="0"/>
              </a:rPr>
              <a:t> (Firewall et Reverse Proxy)</a:t>
            </a:r>
          </a:p>
        </p:txBody>
      </p:sp>
    </p:spTree>
    <p:extLst>
      <p:ext uri="{BB962C8B-B14F-4D97-AF65-F5344CB8AC3E}">
        <p14:creationId xmlns:p14="http://schemas.microsoft.com/office/powerpoint/2010/main" val="25994568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1643149" y="372954"/>
            <a:ext cx="6340144" cy="576956"/>
          </a:xfrm>
        </p:spPr>
        <p:txBody>
          <a:bodyPr/>
          <a:lstStyle/>
          <a:p>
            <a:r>
              <a:rPr lang="fr-FR" noProof="0" dirty="0"/>
              <a:t>Et l’</a:t>
            </a:r>
            <a:r>
              <a:rPr lang="fr-FR" noProof="0" dirty="0" err="1"/>
              <a:t>Automatic</a:t>
            </a:r>
            <a:r>
              <a:rPr lang="fr-FR" noProof="0" dirty="0"/>
              <a:t> </a:t>
            </a:r>
            <a:r>
              <a:rPr lang="fr-FR" noProof="0" dirty="0" err="1"/>
              <a:t>Computing</a:t>
            </a:r>
            <a:endParaRPr lang="fr-FR" noProof="0" dirty="0"/>
          </a:p>
        </p:txBody>
      </p:sp>
      <p:sp>
        <p:nvSpPr>
          <p:cNvPr id="3" name="Marcador de texto 2"/>
          <p:cNvSpPr>
            <a:spLocks noGrp="1"/>
          </p:cNvSpPr>
          <p:nvPr>
            <p:ph type="body" sz="quarter" idx="11"/>
          </p:nvPr>
        </p:nvSpPr>
        <p:spPr>
          <a:xfrm>
            <a:off x="2300846" y="994390"/>
            <a:ext cx="4555909" cy="221850"/>
          </a:xfrm>
        </p:spPr>
        <p:txBody>
          <a:bodyPr/>
          <a:lstStyle/>
          <a:p>
            <a:r>
              <a:rPr lang="fr-FR" noProof="0" dirty="0"/>
              <a:t>Où en est notre système dans la problématique d’</a:t>
            </a:r>
            <a:r>
              <a:rPr lang="fr-FR" noProof="0" dirty="0" err="1"/>
              <a:t>Automatic</a:t>
            </a:r>
            <a:r>
              <a:rPr lang="fr-FR" noProof="0" dirty="0"/>
              <a:t> </a:t>
            </a:r>
            <a:r>
              <a:rPr lang="fr-FR" noProof="0" dirty="0" err="1"/>
              <a:t>Computing</a:t>
            </a:r>
            <a:r>
              <a:rPr lang="fr-FR" noProof="0" dirty="0"/>
              <a:t> ? </a:t>
            </a:r>
          </a:p>
        </p:txBody>
      </p:sp>
      <p:sp>
        <p:nvSpPr>
          <p:cNvPr id="16" name="Text Placeholder 4"/>
          <p:cNvSpPr txBox="1">
            <a:spLocks/>
          </p:cNvSpPr>
          <p:nvPr/>
        </p:nvSpPr>
        <p:spPr>
          <a:xfrm>
            <a:off x="982766"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a:solidFill>
                  <a:schemeClr val="bg1">
                    <a:lumMod val="50000"/>
                  </a:schemeClr>
                </a:solidFill>
                <a:latin typeface="Lato Light"/>
                <a:cs typeface="Lato Light"/>
              </a:rPr>
              <a:t>85%</a:t>
            </a:r>
          </a:p>
        </p:txBody>
      </p:sp>
      <p:sp>
        <p:nvSpPr>
          <p:cNvPr id="17" name="Oval 33"/>
          <p:cNvSpPr>
            <a:spLocks noChangeAspect="1"/>
          </p:cNvSpPr>
          <p:nvPr/>
        </p:nvSpPr>
        <p:spPr>
          <a:xfrm>
            <a:off x="644144"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8" name="Arc 34"/>
          <p:cNvSpPr>
            <a:spLocks noChangeAspect="1"/>
          </p:cNvSpPr>
          <p:nvPr/>
        </p:nvSpPr>
        <p:spPr>
          <a:xfrm>
            <a:off x="644144" y="1630591"/>
            <a:ext cx="1439998" cy="1439998"/>
          </a:xfrm>
          <a:prstGeom prst="arc">
            <a:avLst>
              <a:gd name="adj1" fmla="val 16200000"/>
              <a:gd name="adj2" fmla="val 10540460"/>
            </a:avLst>
          </a:prstGeom>
          <a:ln w="381000" cap="rnd"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Text Placeholder 4"/>
          <p:cNvSpPr txBox="1">
            <a:spLocks/>
          </p:cNvSpPr>
          <p:nvPr/>
        </p:nvSpPr>
        <p:spPr>
          <a:xfrm>
            <a:off x="3135700"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a:solidFill>
                  <a:schemeClr val="bg1">
                    <a:lumMod val="50000"/>
                  </a:schemeClr>
                </a:solidFill>
                <a:latin typeface="Lato Light"/>
                <a:cs typeface="Lato Light"/>
              </a:rPr>
              <a:t>60%</a:t>
            </a:r>
          </a:p>
        </p:txBody>
      </p:sp>
      <p:sp>
        <p:nvSpPr>
          <p:cNvPr id="20" name="Oval 46"/>
          <p:cNvSpPr>
            <a:spLocks noChangeAspect="1"/>
          </p:cNvSpPr>
          <p:nvPr/>
        </p:nvSpPr>
        <p:spPr>
          <a:xfrm>
            <a:off x="2844135"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1" name="Arc 47"/>
          <p:cNvSpPr>
            <a:spLocks noChangeAspect="1"/>
          </p:cNvSpPr>
          <p:nvPr/>
        </p:nvSpPr>
        <p:spPr>
          <a:xfrm>
            <a:off x="2844135" y="1630591"/>
            <a:ext cx="1439998" cy="1439998"/>
          </a:xfrm>
          <a:prstGeom prst="arc">
            <a:avLst>
              <a:gd name="adj1" fmla="val 16200000"/>
              <a:gd name="adj2" fmla="val 6443578"/>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Text Placeholder 4"/>
          <p:cNvSpPr txBox="1">
            <a:spLocks/>
          </p:cNvSpPr>
          <p:nvPr/>
        </p:nvSpPr>
        <p:spPr>
          <a:xfrm>
            <a:off x="5214676"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a:solidFill>
                  <a:schemeClr val="bg1">
                    <a:lumMod val="50000"/>
                  </a:schemeClr>
                </a:solidFill>
                <a:latin typeface="Lato Light"/>
                <a:cs typeface="Lato Light"/>
              </a:rPr>
              <a:t>30%</a:t>
            </a:r>
          </a:p>
        </p:txBody>
      </p:sp>
      <p:sp>
        <p:nvSpPr>
          <p:cNvPr id="23" name="Oval 54"/>
          <p:cNvSpPr>
            <a:spLocks noChangeAspect="1"/>
          </p:cNvSpPr>
          <p:nvPr/>
        </p:nvSpPr>
        <p:spPr>
          <a:xfrm>
            <a:off x="4893069"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4" name="Arc 55"/>
          <p:cNvSpPr>
            <a:spLocks noChangeAspect="1"/>
          </p:cNvSpPr>
          <p:nvPr/>
        </p:nvSpPr>
        <p:spPr>
          <a:xfrm>
            <a:off x="4893069" y="1630591"/>
            <a:ext cx="1439998" cy="1439998"/>
          </a:xfrm>
          <a:prstGeom prst="arc">
            <a:avLst>
              <a:gd name="adj1" fmla="val 16200000"/>
              <a:gd name="adj2" fmla="val 552449"/>
            </a:avLst>
          </a:prstGeom>
          <a:ln w="381000" cap="rnd"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5" name="Text Placeholder 4"/>
          <p:cNvSpPr txBox="1">
            <a:spLocks/>
          </p:cNvSpPr>
          <p:nvPr/>
        </p:nvSpPr>
        <p:spPr>
          <a:xfrm>
            <a:off x="7256367"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a:solidFill>
                  <a:schemeClr val="bg1">
                    <a:lumMod val="50000"/>
                  </a:schemeClr>
                </a:solidFill>
                <a:latin typeface="Lato Light"/>
                <a:cs typeface="Lato Light"/>
              </a:rPr>
              <a:t>70%</a:t>
            </a:r>
          </a:p>
        </p:txBody>
      </p:sp>
      <p:sp>
        <p:nvSpPr>
          <p:cNvPr id="26" name="Oval 59"/>
          <p:cNvSpPr>
            <a:spLocks noChangeAspect="1"/>
          </p:cNvSpPr>
          <p:nvPr/>
        </p:nvSpPr>
        <p:spPr>
          <a:xfrm>
            <a:off x="6928379"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7" name="Arc 60"/>
          <p:cNvSpPr>
            <a:spLocks noChangeAspect="1"/>
          </p:cNvSpPr>
          <p:nvPr/>
        </p:nvSpPr>
        <p:spPr>
          <a:xfrm>
            <a:off x="6928379" y="1630591"/>
            <a:ext cx="1439998" cy="1439998"/>
          </a:xfrm>
          <a:prstGeom prst="arc">
            <a:avLst>
              <a:gd name="adj1" fmla="val 16200000"/>
              <a:gd name="adj2" fmla="val 8559308"/>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8" name="Text Placeholder 20"/>
          <p:cNvSpPr txBox="1">
            <a:spLocks/>
          </p:cNvSpPr>
          <p:nvPr/>
        </p:nvSpPr>
        <p:spPr>
          <a:xfrm>
            <a:off x="555678"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a:solidFill>
                  <a:schemeClr val="tx1">
                    <a:lumMod val="50000"/>
                    <a:lumOff val="50000"/>
                  </a:schemeClr>
                </a:solidFill>
              </a:rPr>
              <a:t>Monitoring</a:t>
            </a:r>
          </a:p>
        </p:txBody>
      </p:sp>
      <p:sp>
        <p:nvSpPr>
          <p:cNvPr id="29" name="Text Placeholder 23"/>
          <p:cNvSpPr txBox="1">
            <a:spLocks/>
          </p:cNvSpPr>
          <p:nvPr/>
        </p:nvSpPr>
        <p:spPr>
          <a:xfrm>
            <a:off x="555678"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a:solidFill>
                  <a:schemeClr val="tx1">
                    <a:lumMod val="50000"/>
                    <a:lumOff val="50000"/>
                  </a:schemeClr>
                </a:solidFill>
                <a:latin typeface="Lato" charset="0"/>
                <a:ea typeface="Lato" charset="0"/>
                <a:cs typeface="Lato" charset="0"/>
              </a:rPr>
              <a:t>Le </a:t>
            </a:r>
            <a:r>
              <a:rPr lang="en-US" sz="900" err="1">
                <a:solidFill>
                  <a:schemeClr val="tx1">
                    <a:lumMod val="50000"/>
                    <a:lumOff val="50000"/>
                  </a:schemeClr>
                </a:solidFill>
                <a:latin typeface="Lato" charset="0"/>
                <a:ea typeface="Lato" charset="0"/>
                <a:cs typeface="Lato" charset="0"/>
              </a:rPr>
              <a:t>système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est</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en</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mesure</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recupérer</a:t>
            </a:r>
            <a:r>
              <a:rPr lang="en-US" sz="900">
                <a:solidFill>
                  <a:schemeClr val="tx1">
                    <a:lumMod val="50000"/>
                    <a:lumOff val="50000"/>
                  </a:schemeClr>
                </a:solidFill>
                <a:latin typeface="Lato" charset="0"/>
                <a:ea typeface="Lato" charset="0"/>
                <a:cs typeface="Lato" charset="0"/>
              </a:rPr>
              <a:t> des </a:t>
            </a:r>
            <a:r>
              <a:rPr lang="en-US" sz="900" err="1">
                <a:solidFill>
                  <a:schemeClr val="tx1">
                    <a:lumMod val="50000"/>
                    <a:lumOff val="50000"/>
                  </a:schemeClr>
                </a:solidFill>
                <a:latin typeface="Lato" charset="0"/>
                <a:ea typeface="Lato" charset="0"/>
                <a:cs typeface="Lato" charset="0"/>
              </a:rPr>
              <a:t>informations</a:t>
            </a:r>
            <a:r>
              <a:rPr lang="en-US" sz="900">
                <a:solidFill>
                  <a:schemeClr val="tx1">
                    <a:lumMod val="50000"/>
                    <a:lumOff val="50000"/>
                  </a:schemeClr>
                </a:solidFill>
                <a:latin typeface="Lato" charset="0"/>
                <a:ea typeface="Lato" charset="0"/>
                <a:cs typeface="Lato" charset="0"/>
              </a:rPr>
              <a:t> sur </a:t>
            </a:r>
            <a:r>
              <a:rPr lang="en-US" sz="900" err="1">
                <a:solidFill>
                  <a:schemeClr val="tx1">
                    <a:lumMod val="50000"/>
                    <a:lumOff val="50000"/>
                  </a:schemeClr>
                </a:solidFill>
                <a:latin typeface="Lato" charset="0"/>
                <a:ea typeface="Lato" charset="0"/>
                <a:cs typeface="Lato" charset="0"/>
              </a:rPr>
              <a:t>l’état</a:t>
            </a:r>
            <a:r>
              <a:rPr lang="en-US" sz="900">
                <a:solidFill>
                  <a:schemeClr val="tx1">
                    <a:lumMod val="50000"/>
                    <a:lumOff val="50000"/>
                  </a:schemeClr>
                </a:solidFill>
                <a:latin typeface="Lato" charset="0"/>
                <a:ea typeface="Lato" charset="0"/>
                <a:cs typeface="Lato" charset="0"/>
              </a:rPr>
              <a:t> du </a:t>
            </a:r>
            <a:r>
              <a:rPr lang="en-US" sz="900" err="1">
                <a:solidFill>
                  <a:schemeClr val="tx1">
                    <a:lumMod val="50000"/>
                    <a:lumOff val="50000"/>
                  </a:schemeClr>
                </a:solidFill>
                <a:latin typeface="Lato" charset="0"/>
                <a:ea typeface="Lato" charset="0"/>
                <a:cs typeface="Lato" charset="0"/>
              </a:rPr>
              <a:t>système</a:t>
            </a:r>
            <a:r>
              <a:rPr lang="en-US" sz="900">
                <a:solidFill>
                  <a:schemeClr val="tx1">
                    <a:lumMod val="50000"/>
                    <a:lumOff val="50000"/>
                  </a:schemeClr>
                </a:solidFill>
                <a:latin typeface="Lato" charset="0"/>
                <a:ea typeface="Lato" charset="0"/>
                <a:cs typeface="Lato" charset="0"/>
              </a:rPr>
              <a:t>, les </a:t>
            </a:r>
            <a:r>
              <a:rPr lang="en-US" sz="900" err="1">
                <a:solidFill>
                  <a:schemeClr val="tx1">
                    <a:lumMod val="50000"/>
                    <a:lumOff val="50000"/>
                  </a:schemeClr>
                </a:solidFill>
                <a:latin typeface="Lato" charset="0"/>
                <a:ea typeface="Lato" charset="0"/>
                <a:cs typeface="Lato" charset="0"/>
              </a:rPr>
              <a:t>filtrer</a:t>
            </a:r>
            <a:r>
              <a:rPr lang="en-US" sz="900">
                <a:solidFill>
                  <a:schemeClr val="tx1">
                    <a:lumMod val="50000"/>
                    <a:lumOff val="50000"/>
                  </a:schemeClr>
                </a:solidFill>
                <a:latin typeface="Lato" charset="0"/>
                <a:ea typeface="Lato" charset="0"/>
                <a:cs typeface="Lato" charset="0"/>
              </a:rPr>
              <a:t> et lever des </a:t>
            </a:r>
            <a:r>
              <a:rPr lang="en-US" sz="900" err="1">
                <a:solidFill>
                  <a:schemeClr val="tx1">
                    <a:lumMod val="50000"/>
                    <a:lumOff val="50000"/>
                  </a:schemeClr>
                </a:solidFill>
                <a:latin typeface="Lato" charset="0"/>
                <a:ea typeface="Lato" charset="0"/>
                <a:cs typeface="Lato" charset="0"/>
              </a:rPr>
              <a:t>sympt</a:t>
            </a:r>
            <a:r>
              <a:rPr lang="fr-FR" sz="900" err="1">
                <a:solidFill>
                  <a:schemeClr val="tx1">
                    <a:lumMod val="50000"/>
                    <a:lumOff val="50000"/>
                  </a:schemeClr>
                </a:solidFill>
                <a:latin typeface="Lato" charset="0"/>
                <a:ea typeface="Lato" charset="0"/>
                <a:cs typeface="Lato" charset="0"/>
              </a:rPr>
              <a:t>ômes</a:t>
            </a:r>
            <a:r>
              <a:rPr lang="fr-FR" sz="900">
                <a:solidFill>
                  <a:schemeClr val="tx1">
                    <a:lumMod val="50000"/>
                    <a:lumOff val="50000"/>
                  </a:schemeClr>
                </a:solidFill>
                <a:latin typeface="Lato" charset="0"/>
                <a:ea typeface="Lato" charset="0"/>
                <a:cs typeface="Lato" charset="0"/>
              </a:rPr>
              <a:t> en cas de non respect des objectifs</a:t>
            </a:r>
            <a:endParaRPr lang="en-US" sz="900">
              <a:solidFill>
                <a:schemeClr val="tx1">
                  <a:lumMod val="50000"/>
                  <a:lumOff val="50000"/>
                </a:schemeClr>
              </a:solidFill>
              <a:latin typeface="Lato" charset="0"/>
              <a:ea typeface="Lato" charset="0"/>
              <a:cs typeface="Lato" charset="0"/>
            </a:endParaRPr>
          </a:p>
        </p:txBody>
      </p:sp>
      <p:sp>
        <p:nvSpPr>
          <p:cNvPr id="30" name="Text Placeholder 20"/>
          <p:cNvSpPr txBox="1">
            <a:spLocks/>
          </p:cNvSpPr>
          <p:nvPr/>
        </p:nvSpPr>
        <p:spPr>
          <a:xfrm>
            <a:off x="2742697"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a:solidFill>
                  <a:schemeClr val="tx1">
                    <a:lumMod val="50000"/>
                    <a:lumOff val="50000"/>
                  </a:schemeClr>
                </a:solidFill>
              </a:rPr>
              <a:t>Analyzing</a:t>
            </a:r>
          </a:p>
        </p:txBody>
      </p:sp>
      <p:sp>
        <p:nvSpPr>
          <p:cNvPr id="31" name="Text Placeholder 23"/>
          <p:cNvSpPr txBox="1">
            <a:spLocks/>
          </p:cNvSpPr>
          <p:nvPr/>
        </p:nvSpPr>
        <p:spPr>
          <a:xfrm>
            <a:off x="2742697"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a:solidFill>
                  <a:schemeClr val="tx1">
                    <a:lumMod val="50000"/>
                    <a:lumOff val="50000"/>
                  </a:schemeClr>
                </a:solidFill>
                <a:latin typeface="Lato" charset="0"/>
                <a:ea typeface="Lato" charset="0"/>
                <a:cs typeface="Lato" charset="0"/>
              </a:rPr>
              <a:t>Le </a:t>
            </a:r>
            <a:r>
              <a:rPr lang="en-US" sz="900" err="1">
                <a:solidFill>
                  <a:schemeClr val="tx1">
                    <a:lumMod val="50000"/>
                    <a:lumOff val="50000"/>
                  </a:schemeClr>
                </a:solidFill>
                <a:latin typeface="Lato" charset="0"/>
                <a:ea typeface="Lato" charset="0"/>
                <a:cs typeface="Lato" charset="0"/>
              </a:rPr>
              <a:t>système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est</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en</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mesure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d’élaborer</a:t>
            </a:r>
            <a:r>
              <a:rPr lang="en-US" sz="900">
                <a:solidFill>
                  <a:schemeClr val="tx1">
                    <a:lumMod val="50000"/>
                    <a:lumOff val="50000"/>
                  </a:schemeClr>
                </a:solidFill>
                <a:latin typeface="Lato" charset="0"/>
                <a:ea typeface="Lato" charset="0"/>
                <a:cs typeface="Lato" charset="0"/>
              </a:rPr>
              <a:t> un diagnostic </a:t>
            </a:r>
            <a:r>
              <a:rPr lang="en-US" sz="900" err="1">
                <a:solidFill>
                  <a:schemeClr val="tx1">
                    <a:lumMod val="50000"/>
                    <a:lumOff val="50000"/>
                  </a:schemeClr>
                </a:solidFill>
                <a:latin typeface="Lato" charset="0"/>
                <a:ea typeface="Lato" charset="0"/>
                <a:cs typeface="Lato" charset="0"/>
              </a:rPr>
              <a:t>si</a:t>
            </a:r>
            <a:r>
              <a:rPr lang="en-US" sz="900">
                <a:solidFill>
                  <a:schemeClr val="tx1">
                    <a:lumMod val="50000"/>
                    <a:lumOff val="50000"/>
                  </a:schemeClr>
                </a:solidFill>
                <a:latin typeface="Lato" charset="0"/>
                <a:ea typeface="Lato" charset="0"/>
                <a:cs typeface="Lato" charset="0"/>
              </a:rPr>
              <a:t> les </a:t>
            </a:r>
            <a:r>
              <a:rPr lang="en-US" sz="900" err="1">
                <a:solidFill>
                  <a:schemeClr val="tx1">
                    <a:lumMod val="50000"/>
                    <a:lumOff val="50000"/>
                  </a:schemeClr>
                </a:solidFill>
                <a:latin typeface="Lato" charset="0"/>
                <a:ea typeface="Lato" charset="0"/>
                <a:cs typeface="Lato" charset="0"/>
              </a:rPr>
              <a:t>QoS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dépassent</a:t>
            </a:r>
            <a:r>
              <a:rPr lang="en-US" sz="900">
                <a:solidFill>
                  <a:schemeClr val="tx1">
                    <a:lumMod val="50000"/>
                    <a:lumOff val="50000"/>
                  </a:schemeClr>
                </a:solidFill>
                <a:latin typeface="Lato" charset="0"/>
                <a:ea typeface="Lato" charset="0"/>
                <a:cs typeface="Lato" charset="0"/>
              </a:rPr>
              <a:t> des </a:t>
            </a:r>
            <a:r>
              <a:rPr lang="en-US" sz="900" err="1">
                <a:solidFill>
                  <a:schemeClr val="tx1">
                    <a:lumMod val="50000"/>
                    <a:lumOff val="50000"/>
                  </a:schemeClr>
                </a:solidFill>
                <a:latin typeface="Lato" charset="0"/>
                <a:ea typeface="Lato" charset="0"/>
                <a:cs typeface="Lato" charset="0"/>
              </a:rPr>
              <a:t>seuils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d’exigences</a:t>
            </a:r>
            <a:r>
              <a:rPr lang="en-US" sz="900">
                <a:solidFill>
                  <a:schemeClr val="tx1">
                    <a:lumMod val="50000"/>
                    <a:lumOff val="50000"/>
                  </a:schemeClr>
                </a:solidFill>
                <a:latin typeface="Lato" charset="0"/>
                <a:ea typeface="Lato" charset="0"/>
                <a:cs typeface="Lato" charset="0"/>
              </a:rPr>
              <a:t> </a:t>
            </a:r>
          </a:p>
        </p:txBody>
      </p:sp>
      <p:sp>
        <p:nvSpPr>
          <p:cNvPr id="32" name="Text Placeholder 20"/>
          <p:cNvSpPr txBox="1">
            <a:spLocks/>
          </p:cNvSpPr>
          <p:nvPr/>
        </p:nvSpPr>
        <p:spPr>
          <a:xfrm>
            <a:off x="4769459"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a:solidFill>
                  <a:schemeClr val="tx1">
                    <a:lumMod val="50000"/>
                    <a:lumOff val="50000"/>
                  </a:schemeClr>
                </a:solidFill>
              </a:rPr>
              <a:t>Planning</a:t>
            </a:r>
          </a:p>
        </p:txBody>
      </p:sp>
      <p:sp>
        <p:nvSpPr>
          <p:cNvPr id="33" name="Text Placeholder 23"/>
          <p:cNvSpPr txBox="1">
            <a:spLocks/>
          </p:cNvSpPr>
          <p:nvPr/>
        </p:nvSpPr>
        <p:spPr>
          <a:xfrm>
            <a:off x="4769459"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a:solidFill>
                  <a:schemeClr val="tx1">
                    <a:lumMod val="50000"/>
                    <a:lumOff val="50000"/>
                  </a:schemeClr>
                </a:solidFill>
                <a:latin typeface="Lato" charset="0"/>
                <a:ea typeface="Lato" charset="0"/>
                <a:cs typeface="Lato" charset="0"/>
              </a:rPr>
              <a:t>Notre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ne </a:t>
            </a:r>
            <a:r>
              <a:rPr lang="en-US" sz="900" dirty="0" err="1">
                <a:solidFill>
                  <a:schemeClr val="tx1">
                    <a:lumMod val="50000"/>
                    <a:lumOff val="50000"/>
                  </a:schemeClr>
                </a:solidFill>
                <a:latin typeface="Lato" charset="0"/>
                <a:ea typeface="Lato" charset="0"/>
                <a:cs typeface="Lato" charset="0"/>
              </a:rPr>
              <a:t>réagit</a:t>
            </a:r>
            <a:r>
              <a:rPr lang="en-US" sz="900" dirty="0">
                <a:solidFill>
                  <a:schemeClr val="tx1">
                    <a:lumMod val="50000"/>
                    <a:lumOff val="50000"/>
                  </a:schemeClr>
                </a:solidFill>
                <a:latin typeface="Lato" charset="0"/>
                <a:ea typeface="Lato" charset="0"/>
                <a:cs typeface="Lato" charset="0"/>
              </a:rPr>
              <a:t> que vis </a:t>
            </a:r>
            <a:r>
              <a:rPr lang="en-US" sz="900" dirty="0" err="1">
                <a:solidFill>
                  <a:schemeClr val="tx1">
                    <a:lumMod val="50000"/>
                    <a:lumOff val="50000"/>
                  </a:schemeClr>
                </a:solidFill>
                <a:latin typeface="Lato" charset="0"/>
                <a:ea typeface="Lato" charset="0"/>
                <a:cs typeface="Lato" charset="0"/>
              </a:rPr>
              <a:t>à</a:t>
            </a:r>
            <a:r>
              <a:rPr lang="en-US" sz="900" dirty="0">
                <a:solidFill>
                  <a:schemeClr val="tx1">
                    <a:lumMod val="50000"/>
                    <a:lumOff val="50000"/>
                  </a:schemeClr>
                </a:solidFill>
                <a:latin typeface="Lato" charset="0"/>
                <a:ea typeface="Lato" charset="0"/>
                <a:cs typeface="Lato" charset="0"/>
              </a:rPr>
              <a:t> vis des </a:t>
            </a:r>
            <a:r>
              <a:rPr lang="en-US" sz="900" dirty="0" err="1">
                <a:solidFill>
                  <a:schemeClr val="tx1">
                    <a:lumMod val="50000"/>
                    <a:lumOff val="50000"/>
                  </a:schemeClr>
                </a:solidFill>
                <a:latin typeface="Lato" charset="0"/>
                <a:ea typeface="Lato" charset="0"/>
                <a:cs typeface="Lato" charset="0"/>
              </a:rPr>
              <a:t>stratégies</a:t>
            </a:r>
            <a:r>
              <a:rPr lang="en-US" sz="900" dirty="0">
                <a:solidFill>
                  <a:schemeClr val="tx1">
                    <a:lumMod val="50000"/>
                    <a:lumOff val="50000"/>
                  </a:schemeClr>
                </a:solidFill>
                <a:latin typeface="Lato" charset="0"/>
                <a:ea typeface="Lato" charset="0"/>
                <a:cs typeface="Lato" charset="0"/>
              </a:rPr>
              <a:t> déjà </a:t>
            </a:r>
            <a:r>
              <a:rPr lang="en-US" sz="900" dirty="0" err="1">
                <a:solidFill>
                  <a:schemeClr val="tx1">
                    <a:lumMod val="50000"/>
                    <a:lumOff val="50000"/>
                  </a:schemeClr>
                </a:solidFill>
                <a:latin typeface="Lato" charset="0"/>
                <a:ea typeface="Lato" charset="0"/>
                <a:cs typeface="Lato" charset="0"/>
              </a:rPr>
              <a:t>mises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palces</a:t>
            </a:r>
            <a:endParaRPr lang="en-US" sz="900" dirty="0">
              <a:solidFill>
                <a:schemeClr val="tx1">
                  <a:lumMod val="50000"/>
                  <a:lumOff val="50000"/>
                </a:schemeClr>
              </a:solidFill>
              <a:latin typeface="Lato" charset="0"/>
              <a:ea typeface="Lato" charset="0"/>
              <a:cs typeface="Lato" charset="0"/>
            </a:endParaRPr>
          </a:p>
        </p:txBody>
      </p:sp>
      <p:sp>
        <p:nvSpPr>
          <p:cNvPr id="34" name="Text Placeholder 20"/>
          <p:cNvSpPr txBox="1">
            <a:spLocks/>
          </p:cNvSpPr>
          <p:nvPr/>
        </p:nvSpPr>
        <p:spPr>
          <a:xfrm>
            <a:off x="6815076"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a:solidFill>
                  <a:schemeClr val="tx1">
                    <a:lumMod val="50000"/>
                    <a:lumOff val="50000"/>
                  </a:schemeClr>
                </a:solidFill>
              </a:rPr>
              <a:t>Executing</a:t>
            </a:r>
          </a:p>
        </p:txBody>
      </p:sp>
      <p:sp>
        <p:nvSpPr>
          <p:cNvPr id="35" name="Text Placeholder 23"/>
          <p:cNvSpPr txBox="1">
            <a:spLocks/>
          </p:cNvSpPr>
          <p:nvPr/>
        </p:nvSpPr>
        <p:spPr>
          <a:xfrm>
            <a:off x="6815076"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a:solidFill>
                  <a:schemeClr val="tx1">
                    <a:lumMod val="50000"/>
                    <a:lumOff val="50000"/>
                  </a:schemeClr>
                </a:solidFill>
                <a:latin typeface="Lato" charset="0"/>
                <a:ea typeface="Lato" charset="0"/>
                <a:cs typeface="Lato" charset="0"/>
              </a:rPr>
              <a:t>Le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déclenche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une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règle</a:t>
            </a:r>
            <a:r>
              <a:rPr lang="en-US" sz="900" dirty="0">
                <a:solidFill>
                  <a:schemeClr val="tx1">
                    <a:lumMod val="50000"/>
                    <a:lumOff val="50000"/>
                  </a:schemeClr>
                </a:solidFill>
                <a:latin typeface="Lato" charset="0"/>
                <a:ea typeface="Lato" charset="0"/>
                <a:cs typeface="Lato" charset="0"/>
              </a:rPr>
              <a:t> suite </a:t>
            </a:r>
            <a:r>
              <a:rPr lang="en-US" sz="900" dirty="0" err="1">
                <a:solidFill>
                  <a:schemeClr val="tx1">
                    <a:lumMod val="50000"/>
                    <a:lumOff val="50000"/>
                  </a:schemeClr>
                </a:solidFill>
                <a:latin typeface="Lato" charset="0"/>
                <a:ea typeface="Lato" charset="0"/>
                <a:cs typeface="Lato" charset="0"/>
              </a:rPr>
              <a:t>à</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l’analyse</a:t>
            </a:r>
            <a:r>
              <a:rPr lang="en-US" sz="900" dirty="0">
                <a:solidFill>
                  <a:schemeClr val="tx1">
                    <a:lumMod val="50000"/>
                    <a:lumOff val="50000"/>
                  </a:schemeClr>
                </a:solidFill>
                <a:latin typeface="Lato" charset="0"/>
                <a:ea typeface="Lato" charset="0"/>
                <a:cs typeface="Lato" charset="0"/>
              </a:rPr>
              <a:t> du </a:t>
            </a:r>
            <a:r>
              <a:rPr lang="en-US" sz="900" dirty="0" err="1">
                <a:solidFill>
                  <a:schemeClr val="tx1">
                    <a:lumMod val="50000"/>
                    <a:lumOff val="50000"/>
                  </a:schemeClr>
                </a:solidFill>
                <a:latin typeface="Lato" charset="0"/>
                <a:ea typeface="Lato" charset="0"/>
                <a:cs typeface="Lato" charset="0"/>
              </a:rPr>
              <a:t>système</a:t>
            </a:r>
            <a:endParaRPr lang="en-US" sz="900" dirty="0">
              <a:solidFill>
                <a:schemeClr val="tx1">
                  <a:lumMod val="50000"/>
                  <a:lumOff val="50000"/>
                </a:schemeClr>
              </a:solidFill>
              <a:latin typeface="Lato" charset="0"/>
              <a:ea typeface="Lato" charset="0"/>
              <a:cs typeface="Lato" charset="0"/>
            </a:endParaRPr>
          </a:p>
        </p:txBody>
      </p:sp>
    </p:spTree>
    <p:extLst>
      <p:ext uri="{BB962C8B-B14F-4D97-AF65-F5344CB8AC3E}">
        <p14:creationId xmlns:p14="http://schemas.microsoft.com/office/powerpoint/2010/main" val="21031176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3">
            <a:extLst>
              <a:ext uri="{FF2B5EF4-FFF2-40B4-BE49-F238E27FC236}">
                <a16:creationId xmlns:a16="http://schemas.microsoft.com/office/drawing/2014/main" id="{59EC3249-F901-FB40-8D53-AFA0170BB3A8}"/>
              </a:ext>
            </a:extLst>
          </p:cNvPr>
          <p:cNvSpPr txBox="1">
            <a:spLocks/>
          </p:cNvSpPr>
          <p:nvPr/>
        </p:nvSpPr>
        <p:spPr>
          <a:xfrm>
            <a:off x="4854575" y="2019300"/>
            <a:ext cx="3621088" cy="2276475"/>
          </a:xfrm>
          <a:prstGeom prst="rect">
            <a:avLst/>
          </a:prstGeom>
        </p:spPr>
        <p:txBody>
          <a:bodyPr lIns="0" tIns="72000" rIns="72000" bIns="72000" spcCol="36000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just" fontAlgn="auto">
              <a:lnSpc>
                <a:spcPts val="1400"/>
              </a:lnSpc>
              <a:spcAft>
                <a:spcPts val="0"/>
              </a:spcAft>
              <a:buFont typeface="Arial"/>
              <a:buNone/>
              <a:defRPr/>
            </a:pP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effet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l’administrateur</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n’a</a:t>
            </a:r>
            <a:r>
              <a:rPr lang="en-US" sz="900" dirty="0">
                <a:solidFill>
                  <a:schemeClr val="tx1">
                    <a:lumMod val="50000"/>
                    <a:lumOff val="50000"/>
                  </a:schemeClr>
                </a:solidFill>
                <a:latin typeface="Lato" charset="0"/>
                <a:ea typeface="Lato" charset="0"/>
                <a:cs typeface="Lato" charset="0"/>
              </a:rPr>
              <a:t> pas la </a:t>
            </a:r>
            <a:r>
              <a:rPr lang="en-US" sz="900" dirty="0" err="1">
                <a:solidFill>
                  <a:schemeClr val="tx1">
                    <a:lumMod val="50000"/>
                    <a:lumOff val="50000"/>
                  </a:schemeClr>
                </a:solidFill>
                <a:latin typeface="Lato" charset="0"/>
                <a:ea typeface="Lato" charset="0"/>
                <a:cs typeface="Lato" charset="0"/>
              </a:rPr>
              <a:t>nécessité</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d’approuver</a:t>
            </a:r>
            <a:r>
              <a:rPr lang="en-US" sz="900" dirty="0">
                <a:solidFill>
                  <a:schemeClr val="tx1">
                    <a:lumMod val="50000"/>
                    <a:lumOff val="50000"/>
                  </a:schemeClr>
                </a:solidFill>
                <a:latin typeface="Lato" charset="0"/>
                <a:ea typeface="Lato" charset="0"/>
                <a:cs typeface="Lato" charset="0"/>
              </a:rPr>
              <a:t> les actions de corrections du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et se </a:t>
            </a:r>
            <a:r>
              <a:rPr lang="en-US" sz="900" dirty="0" err="1">
                <a:solidFill>
                  <a:schemeClr val="tx1">
                    <a:lumMod val="50000"/>
                    <a:lumOff val="50000"/>
                  </a:schemeClr>
                </a:solidFill>
                <a:latin typeface="Lato" charset="0"/>
                <a:ea typeface="Lato" charset="0"/>
                <a:cs typeface="Lato" charset="0"/>
              </a:rPr>
              <a:t>contente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seulement</a:t>
            </a:r>
            <a:r>
              <a:rPr lang="en-US" sz="900" dirty="0">
                <a:solidFill>
                  <a:schemeClr val="tx1">
                    <a:lumMod val="50000"/>
                    <a:lumOff val="50000"/>
                  </a:schemeClr>
                </a:solidFill>
                <a:latin typeface="Lato" charset="0"/>
                <a:ea typeface="Lato" charset="0"/>
                <a:cs typeface="Lato" charset="0"/>
              </a:rPr>
              <a:t> de fixer des </a:t>
            </a:r>
            <a:r>
              <a:rPr lang="en-US" sz="900" dirty="0" err="1">
                <a:solidFill>
                  <a:schemeClr val="tx1">
                    <a:lumMod val="50000"/>
                    <a:lumOff val="50000"/>
                  </a:schemeClr>
                </a:solidFill>
                <a:latin typeface="Lato" charset="0"/>
                <a:ea typeface="Lato" charset="0"/>
                <a:cs typeface="Lato" charset="0"/>
              </a:rPr>
              <a:t>politiques</a:t>
            </a:r>
            <a:r>
              <a:rPr lang="en-US" sz="900" dirty="0">
                <a:solidFill>
                  <a:schemeClr val="tx1">
                    <a:lumMod val="50000"/>
                    <a:lumOff val="50000"/>
                  </a:schemeClr>
                </a:solidFill>
                <a:latin typeface="Lato" charset="0"/>
                <a:ea typeface="Lato" charset="0"/>
                <a:cs typeface="Lato" charset="0"/>
              </a:rPr>
              <a:t> de </a:t>
            </a:r>
            <a:r>
              <a:rPr lang="en-US" sz="900" dirty="0" err="1">
                <a:solidFill>
                  <a:schemeClr val="tx1">
                    <a:lumMod val="50000"/>
                    <a:lumOff val="50000"/>
                  </a:schemeClr>
                </a:solidFill>
                <a:latin typeface="Lato" charset="0"/>
                <a:ea typeface="Lato" charset="0"/>
                <a:cs typeface="Lato" charset="0"/>
              </a:rPr>
              <a:t>QoS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qu’il</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souhaite</a:t>
            </a:r>
            <a:r>
              <a:rPr lang="en-US" sz="900" dirty="0">
                <a:solidFill>
                  <a:schemeClr val="tx1">
                    <a:lumMod val="50000"/>
                    <a:lumOff val="50000"/>
                  </a:schemeClr>
                </a:solidFill>
                <a:latin typeface="Lato" charset="0"/>
                <a:ea typeface="Lato" charset="0"/>
                <a:cs typeface="Lato" charset="0"/>
              </a:rPr>
              <a:t> respecter.</a:t>
            </a:r>
          </a:p>
          <a:p>
            <a:pPr marL="0" indent="0" algn="just" fontAlgn="auto">
              <a:lnSpc>
                <a:spcPts val="1400"/>
              </a:lnSpc>
              <a:spcAft>
                <a:spcPts val="0"/>
              </a:spcAft>
              <a:buFont typeface="Arial"/>
              <a:buNone/>
              <a:defRPr/>
            </a:pPr>
            <a:br>
              <a:rPr lang="en-US" sz="900" dirty="0">
                <a:solidFill>
                  <a:schemeClr val="tx1">
                    <a:lumMod val="50000"/>
                    <a:lumOff val="50000"/>
                  </a:schemeClr>
                </a:solidFill>
                <a:latin typeface="Lato" charset="0"/>
                <a:ea typeface="Lato" charset="0"/>
                <a:cs typeface="Lato" charset="0"/>
              </a:rPr>
            </a:br>
            <a:r>
              <a:rPr lang="en-US" sz="900" dirty="0">
                <a:solidFill>
                  <a:schemeClr val="tx1">
                    <a:lumMod val="50000"/>
                    <a:lumOff val="50000"/>
                  </a:schemeClr>
                </a:solidFill>
                <a:latin typeface="Lato" charset="0"/>
                <a:ea typeface="Lato" charset="0"/>
                <a:cs typeface="Lato" charset="0"/>
              </a:rPr>
              <a:t>Des actions </a:t>
            </a:r>
            <a:r>
              <a:rPr lang="en-US" sz="900" dirty="0" err="1">
                <a:solidFill>
                  <a:schemeClr val="tx1">
                    <a:lumMod val="50000"/>
                    <a:lumOff val="50000"/>
                  </a:schemeClr>
                </a:solidFill>
                <a:latin typeface="Lato" charset="0"/>
                <a:ea typeface="Lato" charset="0"/>
                <a:cs typeface="Lato" charset="0"/>
              </a:rPr>
              <a:t>sont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reliés</a:t>
            </a:r>
            <a:r>
              <a:rPr lang="en-US" sz="900" dirty="0">
                <a:solidFill>
                  <a:schemeClr val="tx1">
                    <a:lumMod val="50000"/>
                    <a:lumOff val="50000"/>
                  </a:schemeClr>
                </a:solidFill>
                <a:latin typeface="Lato" charset="0"/>
                <a:ea typeface="Lato" charset="0"/>
                <a:cs typeface="Lato" charset="0"/>
              </a:rPr>
              <a:t> aux </a:t>
            </a:r>
            <a:r>
              <a:rPr lang="en-US" sz="900" dirty="0" err="1">
                <a:solidFill>
                  <a:schemeClr val="tx1">
                    <a:lumMod val="50000"/>
                    <a:lumOff val="50000"/>
                  </a:schemeClr>
                </a:solidFill>
                <a:latin typeface="Lato" charset="0"/>
                <a:ea typeface="Lato" charset="0"/>
                <a:cs typeface="Lato" charset="0"/>
              </a:rPr>
              <a:t>sympt</a:t>
            </a:r>
            <a:r>
              <a:rPr lang="fr-FR" sz="900" dirty="0" err="1">
                <a:solidFill>
                  <a:schemeClr val="tx1">
                    <a:lumMod val="50000"/>
                    <a:lumOff val="50000"/>
                  </a:schemeClr>
                </a:solidFill>
                <a:latin typeface="Lato" charset="0"/>
                <a:ea typeface="Lato" charset="0"/>
                <a:cs typeface="Lato" charset="0"/>
              </a:rPr>
              <a:t>ômes</a:t>
            </a:r>
            <a:r>
              <a:rPr lang="fr-FR" sz="900" dirty="0">
                <a:solidFill>
                  <a:schemeClr val="tx1">
                    <a:lumMod val="50000"/>
                    <a:lumOff val="50000"/>
                  </a:schemeClr>
                </a:solidFill>
                <a:latin typeface="Lato" charset="0"/>
                <a:ea typeface="Lato" charset="0"/>
                <a:cs typeface="Lato" charset="0"/>
              </a:rPr>
              <a:t> et laisse le système décider de l’action corrective à effectuer en adéquation avec ses analyses de l’environnement et ce qu’il en déduit.</a:t>
            </a:r>
            <a:r>
              <a:rPr lang="en-US" sz="900" dirty="0">
                <a:solidFill>
                  <a:schemeClr val="tx1">
                    <a:lumMod val="50000"/>
                    <a:lumOff val="50000"/>
                  </a:schemeClr>
                </a:solidFill>
                <a:latin typeface="Lato" charset="0"/>
                <a:ea typeface="Lato" charset="0"/>
                <a:cs typeface="Lato" charset="0"/>
              </a:rPr>
              <a:t> </a:t>
            </a:r>
          </a:p>
        </p:txBody>
      </p:sp>
      <p:sp>
        <p:nvSpPr>
          <p:cNvPr id="64515" name="Marcador de texto 2">
            <a:extLst>
              <a:ext uri="{FF2B5EF4-FFF2-40B4-BE49-F238E27FC236}">
                <a16:creationId xmlns:a16="http://schemas.microsoft.com/office/drawing/2014/main" id="{D1B2A297-F1A5-764D-8EC2-7100EE1A1C18}"/>
              </a:ext>
            </a:extLst>
          </p:cNvPr>
          <p:cNvSpPr>
            <a:spLocks noGrp="1"/>
          </p:cNvSpPr>
          <p:nvPr>
            <p:ph type="body" sz="quarter" idx="11"/>
          </p:nvPr>
        </p:nvSpPr>
        <p:spPr bwMode="auto">
          <a:xfrm>
            <a:off x="2497138" y="993775"/>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n-US" altLang="fr-FR" dirty="0">
                <a:latin typeface="Raleway Black"/>
                <a:ea typeface="Raleway Black"/>
                <a:cs typeface="Raleway Black"/>
              </a:rPr>
              <a:t>Son </a:t>
            </a:r>
            <a:r>
              <a:rPr lang="en-US" altLang="fr-FR" dirty="0" err="1">
                <a:latin typeface="Raleway Black"/>
                <a:ea typeface="Raleway Black"/>
                <a:cs typeface="Raleway Black"/>
              </a:rPr>
              <a:t>niveau</a:t>
            </a:r>
            <a:r>
              <a:rPr lang="en-US" altLang="fr-FR" dirty="0">
                <a:latin typeface="Raleway Black"/>
                <a:ea typeface="Raleway Black"/>
                <a:cs typeface="Raleway Black"/>
              </a:rPr>
              <a:t> de </a:t>
            </a:r>
            <a:r>
              <a:rPr lang="en-US" altLang="fr-FR" dirty="0" err="1">
                <a:latin typeface="Raleway Black"/>
                <a:ea typeface="Raleway Black"/>
                <a:cs typeface="Raleway Black"/>
              </a:rPr>
              <a:t>maturité</a:t>
            </a:r>
            <a:endParaRPr lang="es-ES_tradnl" altLang="fr-FR" dirty="0">
              <a:latin typeface="Raleway Black"/>
              <a:ea typeface="Raleway Black"/>
              <a:cs typeface="Raleway Black"/>
            </a:endParaRPr>
          </a:p>
        </p:txBody>
      </p:sp>
      <p:sp>
        <p:nvSpPr>
          <p:cNvPr id="9" name="Text Placeholder 20">
            <a:extLst>
              <a:ext uri="{FF2B5EF4-FFF2-40B4-BE49-F238E27FC236}">
                <a16:creationId xmlns:a16="http://schemas.microsoft.com/office/drawing/2014/main" id="{002C6E48-6BA1-AA46-972B-87003E1E9E83}"/>
              </a:ext>
            </a:extLst>
          </p:cNvPr>
          <p:cNvSpPr txBox="1">
            <a:spLocks/>
          </p:cNvSpPr>
          <p:nvPr/>
        </p:nvSpPr>
        <p:spPr>
          <a:xfrm>
            <a:off x="4854575" y="1747838"/>
            <a:ext cx="2735263" cy="303212"/>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1000" dirty="0" err="1">
                <a:solidFill>
                  <a:schemeClr val="tx1">
                    <a:lumMod val="50000"/>
                    <a:lumOff val="50000"/>
                  </a:schemeClr>
                </a:solidFill>
              </a:rPr>
              <a:t>Niveau</a:t>
            </a:r>
            <a:r>
              <a:rPr lang="en-US" sz="1000" dirty="0">
                <a:solidFill>
                  <a:schemeClr val="tx1">
                    <a:lumMod val="50000"/>
                    <a:lumOff val="50000"/>
                  </a:schemeClr>
                </a:solidFill>
              </a:rPr>
              <a:t> 4 – Adaptive Maturity Level</a:t>
            </a:r>
          </a:p>
        </p:txBody>
      </p:sp>
      <p:pic>
        <p:nvPicPr>
          <p:cNvPr id="7" name="Picture Placeholder 6">
            <a:extLst>
              <a:ext uri="{FF2B5EF4-FFF2-40B4-BE49-F238E27FC236}">
                <a16:creationId xmlns:a16="http://schemas.microsoft.com/office/drawing/2014/main" id="{77ABA32E-CCDF-2146-A18B-B7B9DCE5F02A}"/>
              </a:ext>
            </a:extLst>
          </p:cNvPr>
          <p:cNvPicPr>
            <a:picLocks noGrp="1" noChangeAspect="1"/>
          </p:cNvPicPr>
          <p:nvPr>
            <p:ph type="pic" sz="quarter" idx="13"/>
          </p:nvPr>
        </p:nvPicPr>
        <p:blipFill>
          <a:blip r:embed="rId2"/>
          <a:srcRect t="8137" b="8137"/>
          <a:stretch>
            <a:fillRect/>
          </a:stretch>
        </p:blipFill>
        <p:spPr bwMode="auto">
          <a:xfrm>
            <a:off x="541338" y="1806575"/>
            <a:ext cx="3937000" cy="2479675"/>
          </a:xfrm>
          <a:custGeom>
            <a:avLst/>
            <a:gdLst>
              <a:gd name="T0" fmla="*/ 295209 w 4103687"/>
              <a:gd name="T1" fmla="*/ 0 h 2584939"/>
              <a:gd name="T2" fmla="*/ 3641423 w 4103687"/>
              <a:gd name="T3" fmla="*/ 0 h 2584939"/>
              <a:gd name="T4" fmla="*/ 3936632 w 4103687"/>
              <a:gd name="T5" fmla="*/ 295209 h 2584939"/>
              <a:gd name="T6" fmla="*/ 3936632 w 4103687"/>
              <a:gd name="T7" fmla="*/ 2184501 h 2584939"/>
              <a:gd name="T8" fmla="*/ 3641423 w 4103687"/>
              <a:gd name="T9" fmla="*/ 2479710 h 2584939"/>
              <a:gd name="T10" fmla="*/ 295209 w 4103687"/>
              <a:gd name="T11" fmla="*/ 2479710 h 2584939"/>
              <a:gd name="T12" fmla="*/ 0 w 4103687"/>
              <a:gd name="T13" fmla="*/ 2184501 h 2584939"/>
              <a:gd name="T14" fmla="*/ 0 w 4103687"/>
              <a:gd name="T15" fmla="*/ 295209 h 2584939"/>
              <a:gd name="T16" fmla="*/ 295209 w 4103687"/>
              <a:gd name="T17" fmla="*/ 0 h 25849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 name="Marcador de texto 1">
            <a:extLst>
              <a:ext uri="{FF2B5EF4-FFF2-40B4-BE49-F238E27FC236}">
                <a16:creationId xmlns:a16="http://schemas.microsoft.com/office/drawing/2014/main" id="{03BE8AA9-12B0-CB41-85E4-9A38572BFFBF}"/>
              </a:ext>
            </a:extLst>
          </p:cNvPr>
          <p:cNvSpPr>
            <a:spLocks noGrp="1"/>
          </p:cNvSpPr>
          <p:nvPr>
            <p:ph type="body" sz="quarter" idx="10"/>
          </p:nvPr>
        </p:nvSpPr>
        <p:spPr>
          <a:xfrm>
            <a:off x="1643149" y="372954"/>
            <a:ext cx="6340144" cy="576956"/>
          </a:xfrm>
        </p:spPr>
        <p:txBody>
          <a:bodyPr/>
          <a:lstStyle/>
          <a:p>
            <a:r>
              <a:rPr lang="fr-FR" noProof="0" dirty="0"/>
              <a:t>Et l’</a:t>
            </a:r>
            <a:r>
              <a:rPr lang="fr-FR" noProof="0" dirty="0" err="1"/>
              <a:t>Automatic</a:t>
            </a:r>
            <a:r>
              <a:rPr lang="fr-FR" noProof="0" dirty="0"/>
              <a:t> </a:t>
            </a:r>
            <a:r>
              <a:rPr lang="fr-FR" noProof="0" dirty="0" err="1"/>
              <a:t>Computing</a:t>
            </a:r>
            <a:endParaRPr lang="fr-FR" noProof="0" dirty="0"/>
          </a:p>
        </p:txBody>
      </p:sp>
    </p:spTree>
    <p:extLst>
      <p:ext uri="{BB962C8B-B14F-4D97-AF65-F5344CB8AC3E}">
        <p14:creationId xmlns:p14="http://schemas.microsoft.com/office/powerpoint/2010/main" val="278366517"/>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2">
            <a:extLst>
              <a:ext uri="{FF2B5EF4-FFF2-40B4-BE49-F238E27FC236}">
                <a16:creationId xmlns:a16="http://schemas.microsoft.com/office/drawing/2014/main" id="{51FA597E-C02A-9B4E-B474-033CDD3927AA}"/>
              </a:ext>
            </a:extLst>
          </p:cNvPr>
          <p:cNvPicPr>
            <a:picLocks noChangeAspect="1"/>
          </p:cNvPicPr>
          <p:nvPr/>
        </p:nvPicPr>
        <p:blipFill>
          <a:blip r:embed="rId3"/>
          <a:srcRect t="1615" b="1615"/>
          <a:stretch>
            <a:fillRect/>
          </a:stretch>
        </p:blipFill>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pic>
      <p:sp>
        <p:nvSpPr>
          <p:cNvPr id="27" name="Rectángulo redondeado 26"/>
          <p:cNvSpPr/>
          <p:nvPr/>
        </p:nvSpPr>
        <p:spPr>
          <a:xfrm>
            <a:off x="2554389" y="4288020"/>
            <a:ext cx="258053" cy="25560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28" name="Agrupar 27"/>
          <p:cNvGrpSpPr/>
          <p:nvPr/>
        </p:nvGrpSpPr>
        <p:grpSpPr>
          <a:xfrm>
            <a:off x="734099" y="4415820"/>
            <a:ext cx="262984" cy="257025"/>
            <a:chOff x="891831" y="3138791"/>
            <a:chExt cx="262984" cy="257025"/>
          </a:xfrm>
          <a:solidFill>
            <a:schemeClr val="accent1">
              <a:lumMod val="75000"/>
              <a:lumOff val="25000"/>
            </a:schemeClr>
          </a:solidFill>
        </p:grpSpPr>
        <p:sp>
          <p:nvSpPr>
            <p:cNvPr id="29" name="Forma libre 28"/>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Forma libre 29"/>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2" name="Agrupar 31"/>
          <p:cNvGrpSpPr/>
          <p:nvPr/>
        </p:nvGrpSpPr>
        <p:grpSpPr>
          <a:xfrm>
            <a:off x="4611631" y="3160666"/>
            <a:ext cx="262984" cy="257025"/>
            <a:chOff x="891831" y="3138791"/>
            <a:chExt cx="262984" cy="257025"/>
          </a:xfrm>
          <a:solidFill>
            <a:schemeClr val="accent3">
              <a:lumMod val="75000"/>
            </a:schemeClr>
          </a:solidFill>
        </p:grpSpPr>
        <p:sp>
          <p:nvSpPr>
            <p:cNvPr id="33" name="Forma libre 32"/>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Forma libre 34"/>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0" name="Forma libre 39"/>
          <p:cNvSpPr/>
          <p:nvPr/>
        </p:nvSpPr>
        <p:spPr>
          <a:xfrm>
            <a:off x="7116136" y="3821262"/>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sp>
        <p:nvSpPr>
          <p:cNvPr id="11" name="Marcador de texto 13"/>
          <p:cNvSpPr txBox="1">
            <a:spLocks/>
          </p:cNvSpPr>
          <p:nvPr/>
        </p:nvSpPr>
        <p:spPr>
          <a:xfrm>
            <a:off x="688622" y="1449908"/>
            <a:ext cx="7766756"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a:latin typeface="Raleway Light" charset="0"/>
                <a:ea typeface="Raleway Light" charset="0"/>
                <a:cs typeface="Raleway Light" charset="0"/>
              </a:rPr>
              <a:t>Nos </a:t>
            </a:r>
            <a:r>
              <a:rPr lang="es-ES_tradnl" sz="5000" dirty="0" err="1">
                <a:latin typeface="Raleway Light" charset="0"/>
                <a:ea typeface="Raleway Light" charset="0"/>
                <a:cs typeface="Raleway Light" charset="0"/>
              </a:rPr>
              <a:t>choix</a:t>
            </a:r>
            <a:r>
              <a:rPr lang="es-ES_tradnl" sz="5000" dirty="0">
                <a:latin typeface="Raleway Light" charset="0"/>
                <a:ea typeface="Raleway Light" charset="0"/>
                <a:cs typeface="Raleway Light" charset="0"/>
              </a:rPr>
              <a:t> </a:t>
            </a:r>
            <a:r>
              <a:rPr lang="es-ES_tradnl" sz="5000" dirty="0" err="1">
                <a:latin typeface="Raleway Light" charset="0"/>
                <a:ea typeface="Raleway Light" charset="0"/>
                <a:cs typeface="Raleway Light" charset="0"/>
              </a:rPr>
              <a:t>d’implémentations</a:t>
            </a:r>
            <a:endParaRPr lang="es-ES_tradnl" sz="5000" dirty="0">
              <a:latin typeface="Raleway Light" charset="0"/>
              <a:ea typeface="Raleway Light" charset="0"/>
              <a:cs typeface="Raleway Light" charset="0"/>
            </a:endParaRPr>
          </a:p>
        </p:txBody>
      </p:sp>
    </p:spTree>
    <p:extLst>
      <p:ext uri="{BB962C8B-B14F-4D97-AF65-F5344CB8AC3E}">
        <p14:creationId xmlns:p14="http://schemas.microsoft.com/office/powerpoint/2010/main" val="37014799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14"/>
          <p:cNvGrpSpPr/>
          <p:nvPr/>
        </p:nvGrpSpPr>
        <p:grpSpPr>
          <a:xfrm>
            <a:off x="7417398" y="1864551"/>
            <a:ext cx="663851" cy="2310165"/>
            <a:chOff x="6534614" y="1854201"/>
            <a:chExt cx="824828" cy="2536843"/>
          </a:xfrm>
          <a:effectLst>
            <a:outerShdw blurRad="76200" dir="13500000" sy="23000" kx="1200000" algn="br" rotWithShape="0">
              <a:prstClr val="black">
                <a:alpha val="20000"/>
              </a:prstClr>
            </a:outerShdw>
          </a:effectLst>
        </p:grpSpPr>
        <p:sp>
          <p:nvSpPr>
            <p:cNvPr id="32" name="Can 56"/>
            <p:cNvSpPr/>
            <p:nvPr/>
          </p:nvSpPr>
          <p:spPr>
            <a:xfrm>
              <a:off x="6534614" y="1854201"/>
              <a:ext cx="824828" cy="2161238"/>
            </a:xfrm>
            <a:prstGeom prst="can">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53"/>
            <p:cNvSpPr/>
            <p:nvPr/>
          </p:nvSpPr>
          <p:spPr>
            <a:xfrm>
              <a:off x="6534614" y="3822128"/>
              <a:ext cx="824828" cy="568916"/>
            </a:xfrm>
            <a:custGeom>
              <a:avLst/>
              <a:gdLst/>
              <a:ahLst/>
              <a:cxnLst/>
              <a:rect l="l" t="t" r="r" b="b"/>
              <a:pathLst>
                <a:path w="824828" h="568916">
                  <a:moveTo>
                    <a:pt x="0" y="0"/>
                  </a:moveTo>
                  <a:lnTo>
                    <a:pt x="824828" y="0"/>
                  </a:lnTo>
                  <a:lnTo>
                    <a:pt x="824828" y="156502"/>
                  </a:lnTo>
                  <a:cubicBezTo>
                    <a:pt x="824828" y="384272"/>
                    <a:pt x="640184" y="568916"/>
                    <a:pt x="412414" y="568916"/>
                  </a:cubicBezTo>
                  <a:cubicBezTo>
                    <a:pt x="184644" y="568916"/>
                    <a:pt x="0" y="384272"/>
                    <a:pt x="0" y="156502"/>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15"/>
          <p:cNvGrpSpPr/>
          <p:nvPr/>
        </p:nvGrpSpPr>
        <p:grpSpPr>
          <a:xfrm>
            <a:off x="6507713" y="1283655"/>
            <a:ext cx="663851" cy="2891061"/>
            <a:chOff x="7787152" y="2518833"/>
            <a:chExt cx="824828" cy="3174738"/>
          </a:xfrm>
          <a:effectLst>
            <a:outerShdw blurRad="76200" dir="13500000" sy="23000" kx="1200000" algn="br" rotWithShape="0">
              <a:prstClr val="black">
                <a:alpha val="20000"/>
              </a:prstClr>
            </a:outerShdw>
          </a:effectLst>
        </p:grpSpPr>
        <p:sp>
          <p:nvSpPr>
            <p:cNvPr id="35" name="Can 59"/>
            <p:cNvSpPr/>
            <p:nvPr/>
          </p:nvSpPr>
          <p:spPr>
            <a:xfrm>
              <a:off x="7787152" y="2518833"/>
              <a:ext cx="824828" cy="2843600"/>
            </a:xfrm>
            <a:prstGeom prst="can">
              <a:avLst>
                <a:gd name="adj" fmla="val 5000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53"/>
            <p:cNvSpPr/>
            <p:nvPr/>
          </p:nvSpPr>
          <p:spPr>
            <a:xfrm>
              <a:off x="7787152" y="5124655"/>
              <a:ext cx="824828" cy="568916"/>
            </a:xfrm>
            <a:custGeom>
              <a:avLst/>
              <a:gdLst/>
              <a:ahLst/>
              <a:cxnLst/>
              <a:rect l="l" t="t" r="r" b="b"/>
              <a:pathLst>
                <a:path w="824828" h="568916">
                  <a:moveTo>
                    <a:pt x="0" y="0"/>
                  </a:moveTo>
                  <a:lnTo>
                    <a:pt x="824828" y="0"/>
                  </a:lnTo>
                  <a:lnTo>
                    <a:pt x="824828" y="156502"/>
                  </a:lnTo>
                  <a:cubicBezTo>
                    <a:pt x="824828" y="384272"/>
                    <a:pt x="640184" y="568916"/>
                    <a:pt x="412414" y="568916"/>
                  </a:cubicBezTo>
                  <a:cubicBezTo>
                    <a:pt x="184644" y="568916"/>
                    <a:pt x="0" y="384272"/>
                    <a:pt x="0" y="156502"/>
                  </a:cubicBezTo>
                  <a:close/>
                </a:path>
              </a:pathLst>
            </a:cu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 Placeholder 20"/>
          <p:cNvSpPr txBox="1">
            <a:spLocks/>
          </p:cNvSpPr>
          <p:nvPr/>
        </p:nvSpPr>
        <p:spPr>
          <a:xfrm>
            <a:off x="1273410" y="1711778"/>
            <a:ext cx="3533914"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Suppression des gateways </a:t>
            </a:r>
            <a:r>
              <a:rPr lang="en-US" sz="1000" err="1">
                <a:solidFill>
                  <a:schemeClr val="tx1">
                    <a:lumMod val="50000"/>
                    <a:lumOff val="50000"/>
                  </a:schemeClr>
                </a:solidFill>
              </a:rPr>
              <a:t>intermédiaires</a:t>
            </a:r>
            <a:r>
              <a:rPr lang="en-US" sz="1000">
                <a:solidFill>
                  <a:schemeClr val="tx1">
                    <a:lumMod val="50000"/>
                    <a:lumOff val="50000"/>
                  </a:schemeClr>
                </a:solidFill>
              </a:rPr>
              <a:t> du </a:t>
            </a:r>
            <a:r>
              <a:rPr lang="en-US" sz="1000" err="1">
                <a:solidFill>
                  <a:schemeClr val="tx1">
                    <a:lumMod val="50000"/>
                    <a:lumOff val="50000"/>
                  </a:schemeClr>
                </a:solidFill>
              </a:rPr>
              <a:t>DataCenter</a:t>
            </a:r>
            <a:endParaRPr lang="en-US" sz="1000">
              <a:solidFill>
                <a:schemeClr val="tx1">
                  <a:lumMod val="50000"/>
                  <a:lumOff val="50000"/>
                </a:schemeClr>
              </a:solidFill>
            </a:endParaRPr>
          </a:p>
        </p:txBody>
      </p:sp>
      <p:sp>
        <p:nvSpPr>
          <p:cNvPr id="9" name="Text Placeholder 23"/>
          <p:cNvSpPr txBox="1">
            <a:spLocks/>
          </p:cNvSpPr>
          <p:nvPr/>
        </p:nvSpPr>
        <p:spPr>
          <a:xfrm>
            <a:off x="1273410" y="1964212"/>
            <a:ext cx="3446508"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fr-FR" sz="900">
                <a:solidFill>
                  <a:schemeClr val="tx1">
                    <a:lumMod val="50000"/>
                    <a:lumOff val="50000"/>
                  </a:schemeClr>
                </a:solidFill>
                <a:latin typeface="Lato" charset="0"/>
                <a:ea typeface="Lato" charset="0"/>
                <a:cs typeface="Lato" charset="0"/>
              </a:rPr>
              <a:t>Nous avons réduit le temps de déploiement d’une </a:t>
            </a:r>
            <a:r>
              <a:rPr lang="fr-FR" sz="900" err="1">
                <a:solidFill>
                  <a:schemeClr val="tx1">
                    <a:lumMod val="50000"/>
                    <a:lumOff val="50000"/>
                  </a:schemeClr>
                </a:solidFill>
                <a:latin typeface="Lato" charset="0"/>
                <a:ea typeface="Lato" charset="0"/>
                <a:cs typeface="Lato" charset="0"/>
              </a:rPr>
              <a:t>gateway</a:t>
            </a:r>
            <a:r>
              <a:rPr lang="fr-FR" sz="900">
                <a:solidFill>
                  <a:schemeClr val="tx1">
                    <a:lumMod val="50000"/>
                    <a:lumOff val="50000"/>
                  </a:schemeClr>
                </a:solidFill>
                <a:latin typeface="Lato" charset="0"/>
                <a:ea typeface="Lato" charset="0"/>
                <a:cs typeface="Lato" charset="0"/>
              </a:rPr>
              <a:t> à seulement 5 secondes. Ainsi, supprimer/réinstaller une </a:t>
            </a:r>
            <a:r>
              <a:rPr lang="fr-FR" sz="900" err="1">
                <a:solidFill>
                  <a:schemeClr val="tx1">
                    <a:lumMod val="50000"/>
                    <a:lumOff val="50000"/>
                  </a:schemeClr>
                </a:solidFill>
                <a:latin typeface="Lato" charset="0"/>
                <a:ea typeface="Lato" charset="0"/>
                <a:cs typeface="Lato" charset="0"/>
              </a:rPr>
              <a:t>gateway</a:t>
            </a:r>
            <a:r>
              <a:rPr lang="fr-FR" sz="900">
                <a:solidFill>
                  <a:schemeClr val="tx1">
                    <a:lumMod val="50000"/>
                    <a:lumOff val="50000"/>
                  </a:schemeClr>
                </a:solidFill>
                <a:latin typeface="Lato" charset="0"/>
                <a:ea typeface="Lato" charset="0"/>
                <a:cs typeface="Lato" charset="0"/>
              </a:rPr>
              <a:t> est un avantage conséquent vis-à-vis de problématiques d’espaces/d’utilisation du </a:t>
            </a:r>
            <a:r>
              <a:rPr lang="fr-FR" sz="900" err="1">
                <a:solidFill>
                  <a:schemeClr val="tx1">
                    <a:lumMod val="50000"/>
                    <a:lumOff val="50000"/>
                  </a:schemeClr>
                </a:solidFill>
                <a:latin typeface="Lato" charset="0"/>
                <a:ea typeface="Lato" charset="0"/>
                <a:cs typeface="Lato" charset="0"/>
              </a:rPr>
              <a:t>DataCenter</a:t>
            </a:r>
            <a:endParaRPr lang="en-US" sz="900">
              <a:solidFill>
                <a:schemeClr val="tx1">
                  <a:lumMod val="50000"/>
                  <a:lumOff val="50000"/>
                </a:schemeClr>
              </a:solidFill>
              <a:latin typeface="Lato" charset="0"/>
              <a:ea typeface="Lato" charset="0"/>
              <a:cs typeface="Lato" charset="0"/>
            </a:endParaRPr>
          </a:p>
        </p:txBody>
      </p:sp>
      <p:sp>
        <p:nvSpPr>
          <p:cNvPr id="10" name="Rectángulo redondeado 9"/>
          <p:cNvSpPr/>
          <p:nvPr/>
        </p:nvSpPr>
        <p:spPr>
          <a:xfrm>
            <a:off x="468313" y="1766642"/>
            <a:ext cx="612064" cy="61142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20"/>
          <p:cNvSpPr txBox="1">
            <a:spLocks/>
          </p:cNvSpPr>
          <p:nvPr/>
        </p:nvSpPr>
        <p:spPr>
          <a:xfrm>
            <a:off x="1273410" y="2833135"/>
            <a:ext cx="3446508"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err="1">
                <a:solidFill>
                  <a:schemeClr val="tx1">
                    <a:lumMod val="50000"/>
                    <a:lumOff val="50000"/>
                  </a:schemeClr>
                </a:solidFill>
              </a:rPr>
              <a:t>Afficher</a:t>
            </a:r>
            <a:r>
              <a:rPr lang="en-US" sz="1000">
                <a:solidFill>
                  <a:schemeClr val="tx1">
                    <a:lumMod val="50000"/>
                    <a:lumOff val="50000"/>
                  </a:schemeClr>
                </a:solidFill>
              </a:rPr>
              <a:t> </a:t>
            </a:r>
            <a:r>
              <a:rPr lang="en-US" sz="1000" err="1">
                <a:solidFill>
                  <a:schemeClr val="tx1">
                    <a:lumMod val="50000"/>
                    <a:lumOff val="50000"/>
                  </a:schemeClr>
                </a:solidFill>
              </a:rPr>
              <a:t>seulement</a:t>
            </a:r>
            <a:r>
              <a:rPr lang="en-US" sz="1000">
                <a:solidFill>
                  <a:schemeClr val="tx1">
                    <a:lumMod val="50000"/>
                    <a:lumOff val="50000"/>
                  </a:schemeClr>
                </a:solidFill>
              </a:rPr>
              <a:t> les liens entre les GF et les GI</a:t>
            </a:r>
          </a:p>
        </p:txBody>
      </p:sp>
      <p:sp>
        <p:nvSpPr>
          <p:cNvPr id="12" name="Text Placeholder 23"/>
          <p:cNvSpPr txBox="1">
            <a:spLocks/>
          </p:cNvSpPr>
          <p:nvPr/>
        </p:nvSpPr>
        <p:spPr>
          <a:xfrm>
            <a:off x="1273410" y="3085569"/>
            <a:ext cx="3533914"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err="1">
                <a:solidFill>
                  <a:schemeClr val="tx1">
                    <a:lumMod val="50000"/>
                    <a:lumOff val="50000"/>
                  </a:schemeClr>
                </a:solidFill>
                <a:latin typeface="Lato" charset="0"/>
                <a:ea typeface="Lato" charset="0"/>
                <a:cs typeface="Lato" charset="0"/>
              </a:rPr>
              <a:t>L’état</a:t>
            </a:r>
            <a:r>
              <a:rPr lang="en-US" sz="900">
                <a:solidFill>
                  <a:schemeClr val="tx1">
                    <a:lumMod val="50000"/>
                    <a:lumOff val="50000"/>
                  </a:schemeClr>
                </a:solidFill>
                <a:latin typeface="Lato" charset="0"/>
                <a:ea typeface="Lato" charset="0"/>
                <a:cs typeface="Lato" charset="0"/>
              </a:rPr>
              <a:t> standard des GF </a:t>
            </a:r>
            <a:r>
              <a:rPr lang="en-US" sz="900" err="1">
                <a:solidFill>
                  <a:schemeClr val="tx1">
                    <a:lumMod val="50000"/>
                    <a:lumOff val="50000"/>
                  </a:schemeClr>
                </a:solidFill>
                <a:latin typeface="Lato" charset="0"/>
                <a:ea typeface="Lato" charset="0"/>
                <a:cs typeface="Lato" charset="0"/>
              </a:rPr>
              <a:t>étant</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transiter</a:t>
            </a:r>
            <a:r>
              <a:rPr lang="en-US" sz="900">
                <a:solidFill>
                  <a:schemeClr val="tx1">
                    <a:lumMod val="50000"/>
                    <a:lumOff val="50000"/>
                  </a:schemeClr>
                </a:solidFill>
                <a:latin typeface="Lato" charset="0"/>
                <a:ea typeface="Lato" charset="0"/>
                <a:cs typeface="Lato" charset="0"/>
              </a:rPr>
              <a:t> via la gateway </a:t>
            </a:r>
            <a:r>
              <a:rPr lang="en-US" sz="900" err="1">
                <a:solidFill>
                  <a:schemeClr val="tx1">
                    <a:lumMod val="50000"/>
                    <a:lumOff val="50000"/>
                  </a:schemeClr>
                </a:solidFill>
                <a:latin typeface="Lato" charset="0"/>
                <a:ea typeface="Lato" charset="0"/>
                <a:cs typeface="Lato" charset="0"/>
              </a:rPr>
              <a:t>initiale</a:t>
            </a:r>
            <a:r>
              <a:rPr lang="en-US" sz="900">
                <a:solidFill>
                  <a:schemeClr val="tx1">
                    <a:lumMod val="50000"/>
                    <a:lumOff val="50000"/>
                  </a:schemeClr>
                </a:solidFill>
                <a:latin typeface="Lato" charset="0"/>
                <a:ea typeface="Lato" charset="0"/>
                <a:cs typeface="Lato" charset="0"/>
              </a:rPr>
              <a:t>, nous </a:t>
            </a:r>
            <a:r>
              <a:rPr lang="en-US" sz="900" err="1">
                <a:solidFill>
                  <a:schemeClr val="tx1">
                    <a:lumMod val="50000"/>
                    <a:lumOff val="50000"/>
                  </a:schemeClr>
                </a:solidFill>
                <a:latin typeface="Lato" charset="0"/>
                <a:ea typeface="Lato" charset="0"/>
                <a:cs typeface="Lato" charset="0"/>
              </a:rPr>
              <a:t>avons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choisi</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seulement</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afficher</a:t>
            </a:r>
            <a:r>
              <a:rPr lang="en-US" sz="900">
                <a:solidFill>
                  <a:schemeClr val="tx1">
                    <a:lumMod val="50000"/>
                    <a:lumOff val="50000"/>
                  </a:schemeClr>
                </a:solidFill>
                <a:latin typeface="Lato" charset="0"/>
                <a:ea typeface="Lato" charset="0"/>
                <a:cs typeface="Lato" charset="0"/>
              </a:rPr>
              <a:t> les liens </a:t>
            </a:r>
            <a:r>
              <a:rPr lang="en-US" sz="900" err="1">
                <a:solidFill>
                  <a:schemeClr val="tx1">
                    <a:lumMod val="50000"/>
                    <a:lumOff val="50000"/>
                  </a:schemeClr>
                </a:solidFill>
                <a:latin typeface="Lato" charset="0"/>
                <a:ea typeface="Lato" charset="0"/>
                <a:cs typeface="Lato" charset="0"/>
              </a:rPr>
              <a:t>transitant</a:t>
            </a:r>
            <a:r>
              <a:rPr lang="en-US" sz="900">
                <a:solidFill>
                  <a:schemeClr val="tx1">
                    <a:lumMod val="50000"/>
                    <a:lumOff val="50000"/>
                  </a:schemeClr>
                </a:solidFill>
                <a:latin typeface="Lato" charset="0"/>
                <a:ea typeface="Lato" charset="0"/>
                <a:cs typeface="Lato" charset="0"/>
              </a:rPr>
              <a:t> via les GI pour </a:t>
            </a:r>
            <a:r>
              <a:rPr lang="en-US" sz="900" err="1">
                <a:solidFill>
                  <a:schemeClr val="tx1">
                    <a:lumMod val="50000"/>
                    <a:lumOff val="50000"/>
                  </a:schemeClr>
                </a:solidFill>
                <a:latin typeface="Lato" charset="0"/>
                <a:ea typeface="Lato" charset="0"/>
                <a:cs typeface="Lato" charset="0"/>
              </a:rPr>
              <a:t>permettre</a:t>
            </a:r>
            <a:r>
              <a:rPr lang="en-US" sz="900">
                <a:solidFill>
                  <a:schemeClr val="tx1">
                    <a:lumMod val="50000"/>
                    <a:lumOff val="50000"/>
                  </a:schemeClr>
                </a:solidFill>
                <a:latin typeface="Lato" charset="0"/>
                <a:ea typeface="Lato" charset="0"/>
                <a:cs typeface="Lato" charset="0"/>
              </a:rPr>
              <a:t> à </a:t>
            </a:r>
            <a:r>
              <a:rPr lang="en-US" sz="900" err="1">
                <a:solidFill>
                  <a:schemeClr val="tx1">
                    <a:lumMod val="50000"/>
                    <a:lumOff val="50000"/>
                  </a:schemeClr>
                </a:solidFill>
                <a:latin typeface="Lato" charset="0"/>
                <a:ea typeface="Lato" charset="0"/>
                <a:cs typeface="Lato" charset="0"/>
              </a:rPr>
              <a:t>l’administrateur</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garder</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une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vue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d’ensemble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claire</a:t>
            </a:r>
            <a:r>
              <a:rPr lang="en-US" sz="900">
                <a:solidFill>
                  <a:schemeClr val="tx1">
                    <a:lumMod val="50000"/>
                    <a:lumOff val="50000"/>
                  </a:schemeClr>
                </a:solidFill>
                <a:latin typeface="Lato" charset="0"/>
                <a:ea typeface="Lato" charset="0"/>
                <a:cs typeface="Lato" charset="0"/>
              </a:rPr>
              <a:t> de son </a:t>
            </a:r>
            <a:r>
              <a:rPr lang="en-US" sz="900" err="1">
                <a:solidFill>
                  <a:schemeClr val="tx1">
                    <a:lumMod val="50000"/>
                    <a:lumOff val="50000"/>
                  </a:schemeClr>
                </a:solidFill>
                <a:latin typeface="Lato" charset="0"/>
                <a:ea typeface="Lato" charset="0"/>
                <a:cs typeface="Lato" charset="0"/>
              </a:rPr>
              <a:t>système</a:t>
            </a:r>
            <a:endParaRPr lang="en-US" sz="900">
              <a:solidFill>
                <a:schemeClr val="tx1">
                  <a:lumMod val="50000"/>
                  <a:lumOff val="50000"/>
                </a:schemeClr>
              </a:solidFill>
              <a:latin typeface="Lato" charset="0"/>
              <a:ea typeface="Lato" charset="0"/>
              <a:cs typeface="Lato" charset="0"/>
            </a:endParaRPr>
          </a:p>
        </p:txBody>
      </p:sp>
      <p:sp>
        <p:nvSpPr>
          <p:cNvPr id="13" name="Rectángulo redondeado 12"/>
          <p:cNvSpPr/>
          <p:nvPr/>
        </p:nvSpPr>
        <p:spPr>
          <a:xfrm>
            <a:off x="468313" y="2829670"/>
            <a:ext cx="612064" cy="611427"/>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Text Placeholder 20"/>
          <p:cNvSpPr txBox="1">
            <a:spLocks/>
          </p:cNvSpPr>
          <p:nvPr/>
        </p:nvSpPr>
        <p:spPr>
          <a:xfrm>
            <a:off x="1273410" y="3959435"/>
            <a:ext cx="3446508"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Du point de </a:t>
            </a:r>
            <a:r>
              <a:rPr lang="en-US" sz="1000" err="1">
                <a:solidFill>
                  <a:schemeClr val="tx1">
                    <a:lumMod val="50000"/>
                    <a:lumOff val="50000"/>
                  </a:schemeClr>
                </a:solidFill>
              </a:rPr>
              <a:t>vue</a:t>
            </a:r>
            <a:r>
              <a:rPr lang="en-US" sz="1000">
                <a:solidFill>
                  <a:schemeClr val="tx1">
                    <a:lumMod val="50000"/>
                    <a:lumOff val="50000"/>
                  </a:schemeClr>
                </a:solidFill>
              </a:rPr>
              <a:t> de </a:t>
            </a:r>
            <a:r>
              <a:rPr lang="en-US" sz="1000" err="1">
                <a:solidFill>
                  <a:schemeClr val="tx1">
                    <a:lumMod val="50000"/>
                    <a:lumOff val="50000"/>
                  </a:schemeClr>
                </a:solidFill>
              </a:rPr>
              <a:t>l’administrateur</a:t>
            </a:r>
            <a:r>
              <a:rPr lang="en-US" sz="1000">
                <a:solidFill>
                  <a:schemeClr val="tx1">
                    <a:lumMod val="50000"/>
                    <a:lumOff val="50000"/>
                  </a:schemeClr>
                </a:solidFill>
              </a:rPr>
              <a:t> : 1 </a:t>
            </a:r>
            <a:r>
              <a:rPr lang="en-US" sz="1000" err="1">
                <a:solidFill>
                  <a:schemeClr val="tx1">
                    <a:lumMod val="50000"/>
                    <a:lumOff val="50000"/>
                  </a:schemeClr>
                </a:solidFill>
              </a:rPr>
              <a:t>seul</a:t>
            </a:r>
            <a:r>
              <a:rPr lang="en-US" sz="1000">
                <a:solidFill>
                  <a:schemeClr val="tx1">
                    <a:lumMod val="50000"/>
                    <a:lumOff val="50000"/>
                  </a:schemeClr>
                </a:solidFill>
              </a:rPr>
              <a:t> switch</a:t>
            </a:r>
          </a:p>
        </p:txBody>
      </p:sp>
      <p:sp>
        <p:nvSpPr>
          <p:cNvPr id="15" name="Text Placeholder 23"/>
          <p:cNvSpPr txBox="1">
            <a:spLocks/>
          </p:cNvSpPr>
          <p:nvPr/>
        </p:nvSpPr>
        <p:spPr>
          <a:xfrm>
            <a:off x="1273410" y="4211869"/>
            <a:ext cx="3446508"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dirty="0" err="1">
                <a:solidFill>
                  <a:schemeClr val="tx1">
                    <a:lumMod val="50000"/>
                    <a:lumOff val="50000"/>
                  </a:schemeClr>
                </a:solidFill>
                <a:latin typeface="Lato" charset="0"/>
                <a:ea typeface="Lato" charset="0"/>
                <a:cs typeface="Lato" charset="0"/>
              </a:rPr>
              <a:t>L’administrateur</a:t>
            </a:r>
            <a:r>
              <a:rPr lang="en-US" sz="900" dirty="0">
                <a:solidFill>
                  <a:schemeClr val="tx1">
                    <a:lumMod val="50000"/>
                    <a:lumOff val="50000"/>
                  </a:schemeClr>
                </a:solidFill>
                <a:latin typeface="Lato" charset="0"/>
                <a:ea typeface="Lato" charset="0"/>
                <a:cs typeface="Lato" charset="0"/>
              </a:rPr>
              <a:t> et le GC core </a:t>
            </a:r>
            <a:r>
              <a:rPr lang="en-US" sz="900" dirty="0" err="1">
                <a:solidFill>
                  <a:schemeClr val="tx1">
                    <a:lumMod val="50000"/>
                    <a:lumOff val="50000"/>
                  </a:schemeClr>
                </a:solidFill>
                <a:latin typeface="Lato" charset="0"/>
                <a:ea typeface="Lato" charset="0"/>
                <a:cs typeface="Lato" charset="0"/>
              </a:rPr>
              <a:t>pensent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communiquer</a:t>
            </a:r>
            <a:r>
              <a:rPr lang="en-US" sz="900" dirty="0">
                <a:solidFill>
                  <a:schemeClr val="tx1">
                    <a:lumMod val="50000"/>
                    <a:lumOff val="50000"/>
                  </a:schemeClr>
                </a:solidFill>
                <a:latin typeface="Lato" charset="0"/>
                <a:ea typeface="Lato" charset="0"/>
                <a:cs typeface="Lato" charset="0"/>
              </a:rPr>
              <a:t> avec un </a:t>
            </a:r>
            <a:r>
              <a:rPr lang="en-US" sz="900" dirty="0" err="1">
                <a:solidFill>
                  <a:schemeClr val="tx1">
                    <a:lumMod val="50000"/>
                    <a:lumOff val="50000"/>
                  </a:schemeClr>
                </a:solidFill>
                <a:latin typeface="Lato" charset="0"/>
                <a:ea typeface="Lato" charset="0"/>
                <a:cs typeface="Lato" charset="0"/>
              </a:rPr>
              <a:t>seul</a:t>
            </a:r>
            <a:r>
              <a:rPr lang="en-US" sz="900" dirty="0">
                <a:solidFill>
                  <a:schemeClr val="tx1">
                    <a:lumMod val="50000"/>
                    <a:lumOff val="50000"/>
                  </a:schemeClr>
                </a:solidFill>
                <a:latin typeface="Lato" charset="0"/>
                <a:ea typeface="Lato" charset="0"/>
                <a:cs typeface="Lato" charset="0"/>
              </a:rPr>
              <a:t> switch </a:t>
            </a:r>
            <a:r>
              <a:rPr lang="en-US" sz="900" dirty="0" err="1">
                <a:solidFill>
                  <a:schemeClr val="tx1">
                    <a:lumMod val="50000"/>
                    <a:lumOff val="50000"/>
                  </a:schemeClr>
                </a:solidFill>
                <a:latin typeface="Lato" charset="0"/>
                <a:ea typeface="Lato" charset="0"/>
                <a:cs typeface="Lato" charset="0"/>
              </a:rPr>
              <a:t>alors</a:t>
            </a:r>
            <a:r>
              <a:rPr lang="en-US" sz="900" dirty="0">
                <a:solidFill>
                  <a:schemeClr val="tx1">
                    <a:lumMod val="50000"/>
                    <a:lumOff val="50000"/>
                  </a:schemeClr>
                </a:solidFill>
                <a:latin typeface="Lato" charset="0"/>
                <a:ea typeface="Lato" charset="0"/>
                <a:cs typeface="Lato" charset="0"/>
              </a:rPr>
              <a:t> que </a:t>
            </a:r>
            <a:r>
              <a:rPr lang="en-US" sz="900" dirty="0" err="1">
                <a:solidFill>
                  <a:schemeClr val="tx1">
                    <a:lumMod val="50000"/>
                    <a:lumOff val="50000"/>
                  </a:schemeClr>
                </a:solidFill>
                <a:latin typeface="Lato" charset="0"/>
                <a:ea typeface="Lato" charset="0"/>
                <a:cs typeface="Lato" charset="0"/>
              </a:rPr>
              <a:t>dans</a:t>
            </a:r>
            <a:r>
              <a:rPr lang="en-US" sz="900" dirty="0">
                <a:solidFill>
                  <a:schemeClr val="tx1">
                    <a:lumMod val="50000"/>
                    <a:lumOff val="50000"/>
                  </a:schemeClr>
                </a:solidFill>
                <a:latin typeface="Lato" charset="0"/>
                <a:ea typeface="Lato" charset="0"/>
                <a:cs typeface="Lato" charset="0"/>
              </a:rPr>
              <a:t> les </a:t>
            </a:r>
            <a:r>
              <a:rPr lang="en-US" sz="900" dirty="0" err="1">
                <a:solidFill>
                  <a:schemeClr val="tx1">
                    <a:lumMod val="50000"/>
                    <a:lumOff val="50000"/>
                  </a:schemeClr>
                </a:solidFill>
                <a:latin typeface="Lato" charset="0"/>
                <a:ea typeface="Lato" charset="0"/>
                <a:cs typeface="Lato" charset="0"/>
              </a:rPr>
              <a:t>faits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c’est</a:t>
            </a:r>
            <a:r>
              <a:rPr lang="en-US" sz="900" dirty="0">
                <a:solidFill>
                  <a:schemeClr val="tx1">
                    <a:lumMod val="50000"/>
                    <a:lumOff val="50000"/>
                  </a:schemeClr>
                </a:solidFill>
                <a:latin typeface="Lato" charset="0"/>
                <a:ea typeface="Lato" charset="0"/>
                <a:cs typeface="Lato" charset="0"/>
              </a:rPr>
              <a:t> le SDN Adapter qui </a:t>
            </a:r>
            <a:r>
              <a:rPr lang="en-US" sz="900" dirty="0" err="1">
                <a:solidFill>
                  <a:schemeClr val="tx1">
                    <a:lumMod val="50000"/>
                    <a:lumOff val="50000"/>
                  </a:schemeClr>
                </a:solidFill>
                <a:latin typeface="Lato" charset="0"/>
                <a:ea typeface="Lato" charset="0"/>
                <a:cs typeface="Lato" charset="0"/>
              </a:rPr>
              <a:t>gère</a:t>
            </a:r>
            <a:r>
              <a:rPr lang="en-US" sz="900" dirty="0">
                <a:solidFill>
                  <a:schemeClr val="tx1">
                    <a:lumMod val="50000"/>
                    <a:lumOff val="50000"/>
                  </a:schemeClr>
                </a:solidFill>
                <a:latin typeface="Lato" charset="0"/>
                <a:ea typeface="Lato" charset="0"/>
                <a:cs typeface="Lato" charset="0"/>
              </a:rPr>
              <a:t> un </a:t>
            </a:r>
            <a:r>
              <a:rPr lang="en-US" sz="900" dirty="0" err="1">
                <a:solidFill>
                  <a:schemeClr val="tx1">
                    <a:lumMod val="50000"/>
                    <a:lumOff val="50000"/>
                  </a:schemeClr>
                </a:solidFill>
                <a:latin typeface="Lato" charset="0"/>
                <a:ea typeface="Lato" charset="0"/>
                <a:cs typeface="Lato" charset="0"/>
              </a:rPr>
              <a:t>ou</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plusieurs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switchs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comme</a:t>
            </a:r>
            <a:r>
              <a:rPr lang="en-US" sz="900" dirty="0">
                <a:solidFill>
                  <a:schemeClr val="tx1">
                    <a:lumMod val="50000"/>
                    <a:lumOff val="50000"/>
                  </a:schemeClr>
                </a:solidFill>
                <a:latin typeface="Lato" charset="0"/>
                <a:ea typeface="Lato" charset="0"/>
                <a:cs typeface="Lato" charset="0"/>
              </a:rPr>
              <a:t> le </a:t>
            </a:r>
            <a:r>
              <a:rPr lang="en-US" sz="900" dirty="0" err="1">
                <a:solidFill>
                  <a:schemeClr val="tx1">
                    <a:lumMod val="50000"/>
                    <a:lumOff val="50000"/>
                  </a:schemeClr>
                </a:solidFill>
                <a:latin typeface="Lato" charset="0"/>
                <a:ea typeface="Lato" charset="0"/>
                <a:cs typeface="Lato" charset="0"/>
              </a:rPr>
              <a:t>serait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une</a:t>
            </a:r>
            <a:r>
              <a:rPr lang="en-US" sz="900" dirty="0">
                <a:solidFill>
                  <a:schemeClr val="tx1">
                    <a:lumMod val="50000"/>
                    <a:lumOff val="50000"/>
                  </a:schemeClr>
                </a:solidFill>
                <a:latin typeface="Lato" charset="0"/>
                <a:ea typeface="Lato" charset="0"/>
                <a:cs typeface="Lato" charset="0"/>
              </a:rPr>
              <a:t> situation </a:t>
            </a:r>
            <a:r>
              <a:rPr lang="en-US" sz="900" dirty="0" err="1">
                <a:solidFill>
                  <a:schemeClr val="tx1">
                    <a:lumMod val="50000"/>
                    <a:lumOff val="50000"/>
                  </a:schemeClr>
                </a:solidFill>
                <a:latin typeface="Lato" charset="0"/>
                <a:ea typeface="Lato" charset="0"/>
                <a:cs typeface="Lato" charset="0"/>
              </a:rPr>
              <a:t>réelle</a:t>
            </a:r>
            <a:r>
              <a:rPr lang="en-US" sz="900" dirty="0">
                <a:solidFill>
                  <a:schemeClr val="tx1">
                    <a:lumMod val="50000"/>
                    <a:lumOff val="50000"/>
                  </a:schemeClr>
                </a:solidFill>
                <a:latin typeface="Lato" charset="0"/>
                <a:ea typeface="Lato" charset="0"/>
                <a:cs typeface="Lato" charset="0"/>
              </a:rPr>
              <a:t>)</a:t>
            </a:r>
          </a:p>
        </p:txBody>
      </p:sp>
      <p:sp>
        <p:nvSpPr>
          <p:cNvPr id="16" name="Rectángulo redondeado 15"/>
          <p:cNvSpPr/>
          <p:nvPr/>
        </p:nvSpPr>
        <p:spPr>
          <a:xfrm>
            <a:off x="468313" y="3969666"/>
            <a:ext cx="612064" cy="611427"/>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Marcador de texto 1"/>
          <p:cNvSpPr>
            <a:spLocks noGrp="1"/>
          </p:cNvSpPr>
          <p:nvPr>
            <p:ph type="body" sz="quarter" idx="10"/>
          </p:nvPr>
        </p:nvSpPr>
        <p:spPr>
          <a:xfrm>
            <a:off x="2355591" y="372954"/>
            <a:ext cx="4446420" cy="576956"/>
          </a:xfrm>
        </p:spPr>
        <p:txBody>
          <a:bodyPr/>
          <a:lstStyle/>
          <a:p>
            <a:r>
              <a:rPr lang="fr-FR" noProof="0" dirty="0"/>
              <a:t>Des choix francs…</a:t>
            </a:r>
          </a:p>
        </p:txBody>
      </p:sp>
      <p:sp>
        <p:nvSpPr>
          <p:cNvPr id="3" name="Marcador de texto 2"/>
          <p:cNvSpPr>
            <a:spLocks noGrp="1"/>
          </p:cNvSpPr>
          <p:nvPr>
            <p:ph type="body" sz="quarter" idx="11"/>
          </p:nvPr>
        </p:nvSpPr>
        <p:spPr/>
        <p:txBody>
          <a:bodyPr/>
          <a:lstStyle/>
          <a:p>
            <a:r>
              <a:rPr lang="fr-FR" noProof="0" dirty="0"/>
              <a:t>… pour apporter une réelle plus-value à l’administrateur du réseau</a:t>
            </a:r>
          </a:p>
        </p:txBody>
      </p:sp>
      <p:sp>
        <p:nvSpPr>
          <p:cNvPr id="58" name="AutoShape 14"/>
          <p:cNvSpPr>
            <a:spLocks/>
          </p:cNvSpPr>
          <p:nvPr/>
        </p:nvSpPr>
        <p:spPr bwMode="auto">
          <a:xfrm>
            <a:off x="629926"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60" name="AutoShape 14"/>
          <p:cNvSpPr>
            <a:spLocks/>
          </p:cNvSpPr>
          <p:nvPr/>
        </p:nvSpPr>
        <p:spPr bwMode="auto">
          <a:xfrm>
            <a:off x="629926" y="2976403"/>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62" name="AutoShape 14"/>
          <p:cNvSpPr>
            <a:spLocks/>
          </p:cNvSpPr>
          <p:nvPr/>
        </p:nvSpPr>
        <p:spPr bwMode="auto">
          <a:xfrm>
            <a:off x="629926" y="4100335"/>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grpSp>
        <p:nvGrpSpPr>
          <p:cNvPr id="28" name="Group 13"/>
          <p:cNvGrpSpPr/>
          <p:nvPr/>
        </p:nvGrpSpPr>
        <p:grpSpPr>
          <a:xfrm>
            <a:off x="5598028" y="2604202"/>
            <a:ext cx="663851" cy="1570514"/>
            <a:chOff x="5302714" y="3276600"/>
            <a:chExt cx="824828" cy="1724616"/>
          </a:xfrm>
          <a:effectLst>
            <a:outerShdw blurRad="76200" dir="13500000" sy="23000" kx="1200000" algn="br" rotWithShape="0">
              <a:prstClr val="black">
                <a:alpha val="20000"/>
              </a:prstClr>
            </a:outerShdw>
          </a:effectLst>
        </p:grpSpPr>
        <p:sp>
          <p:nvSpPr>
            <p:cNvPr id="29" name="Can 20"/>
            <p:cNvSpPr/>
            <p:nvPr/>
          </p:nvSpPr>
          <p:spPr>
            <a:xfrm>
              <a:off x="5302714" y="3276600"/>
              <a:ext cx="824828" cy="1427242"/>
            </a:xfrm>
            <a:prstGeom prst="can">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53"/>
            <p:cNvSpPr/>
            <p:nvPr/>
          </p:nvSpPr>
          <p:spPr>
            <a:xfrm>
              <a:off x="5302714" y="4432300"/>
              <a:ext cx="824828" cy="568916"/>
            </a:xfrm>
            <a:custGeom>
              <a:avLst/>
              <a:gdLst/>
              <a:ahLst/>
              <a:cxnLst/>
              <a:rect l="l" t="t" r="r" b="b"/>
              <a:pathLst>
                <a:path w="824828" h="568916">
                  <a:moveTo>
                    <a:pt x="0" y="0"/>
                  </a:moveTo>
                  <a:lnTo>
                    <a:pt x="824828" y="0"/>
                  </a:lnTo>
                  <a:lnTo>
                    <a:pt x="824828" y="156502"/>
                  </a:lnTo>
                  <a:cubicBezTo>
                    <a:pt x="824828" y="384272"/>
                    <a:pt x="640184" y="568916"/>
                    <a:pt x="412414" y="568916"/>
                  </a:cubicBezTo>
                  <a:cubicBezTo>
                    <a:pt x="184644" y="568916"/>
                    <a:pt x="0" y="384272"/>
                    <a:pt x="0" y="156502"/>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89248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
          <p:cNvSpPr>
            <a:spLocks/>
          </p:cNvSpPr>
          <p:nvPr/>
        </p:nvSpPr>
        <p:spPr bwMode="auto">
          <a:xfrm rot="2700000">
            <a:off x="6498831" y="2766775"/>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p:nvSpPr>
        <p:spPr bwMode="auto">
          <a:xfrm rot="2700000">
            <a:off x="5654330" y="1890358"/>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rot="2700000" flipH="1">
            <a:off x="5985039" y="2231739"/>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9"/>
          <p:cNvSpPr>
            <a:spLocks/>
          </p:cNvSpPr>
          <p:nvPr/>
        </p:nvSpPr>
        <p:spPr bwMode="auto">
          <a:xfrm rot="2700000">
            <a:off x="3978835" y="132900"/>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
          <p:cNvSpPr>
            <a:spLocks/>
          </p:cNvSpPr>
          <p:nvPr/>
        </p:nvSpPr>
        <p:spPr bwMode="auto">
          <a:xfrm rot="2700000" flipH="1">
            <a:off x="3462278" y="-392525"/>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rot="2700000">
            <a:off x="4811887" y="1015755"/>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p:nvSpPr>
        <p:spPr bwMode="auto">
          <a:xfrm rot="2700000" flipH="1">
            <a:off x="4306760" y="478900"/>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p:cNvSpPr>
            <a:spLocks/>
          </p:cNvSpPr>
          <p:nvPr/>
        </p:nvSpPr>
        <p:spPr bwMode="auto">
          <a:xfrm rot="2700000" flipH="1">
            <a:off x="5142596" y="1357136"/>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rot="2700000" flipH="1">
            <a:off x="6840004" y="3107806"/>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AutoShape 14"/>
          <p:cNvSpPr>
            <a:spLocks/>
          </p:cNvSpPr>
          <p:nvPr/>
        </p:nvSpPr>
        <p:spPr bwMode="auto">
          <a:xfrm>
            <a:off x="3381546" y="845995"/>
            <a:ext cx="337446"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a:solidFill>
                  <a:schemeClr val="bg1"/>
                </a:solidFill>
                <a:latin typeface="FontAwesome" charset="0"/>
                <a:cs typeface="FontAwesome" charset="0"/>
                <a:sym typeface="FontAwesome" charset="0"/>
              </a:rPr>
              <a:t></a:t>
            </a:r>
            <a:endParaRPr lang="es-ES" sz="2400">
              <a:solidFill>
                <a:schemeClr val="bg1"/>
              </a:solidFill>
              <a:cs typeface="Helvetica Light" charset="0"/>
            </a:endParaRPr>
          </a:p>
        </p:txBody>
      </p:sp>
      <p:sp>
        <p:nvSpPr>
          <p:cNvPr id="20" name="AutoShape 14"/>
          <p:cNvSpPr>
            <a:spLocks/>
          </p:cNvSpPr>
          <p:nvPr/>
        </p:nvSpPr>
        <p:spPr bwMode="auto">
          <a:xfrm>
            <a:off x="4172623" y="1714550"/>
            <a:ext cx="337446"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defTabSz="227774">
              <a:defRPr sz="1800"/>
            </a:pPr>
            <a:r>
              <a:rPr lang="es-ES_tradnl" sz="2400">
                <a:solidFill>
                  <a:schemeClr val="bg1"/>
                </a:solidFill>
                <a:latin typeface="FontAwesome"/>
                <a:ea typeface="FontAwesome"/>
                <a:cs typeface="FontAwesome"/>
                <a:sym typeface="FontAwesome"/>
              </a:rPr>
              <a:t></a:t>
            </a:r>
          </a:p>
        </p:txBody>
      </p:sp>
      <p:sp>
        <p:nvSpPr>
          <p:cNvPr id="21" name="AutoShape 14"/>
          <p:cNvSpPr>
            <a:spLocks/>
          </p:cNvSpPr>
          <p:nvPr/>
        </p:nvSpPr>
        <p:spPr bwMode="auto">
          <a:xfrm>
            <a:off x="5059825" y="2578812"/>
            <a:ext cx="337446"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_tradnl" sz="2400">
                <a:solidFill>
                  <a:schemeClr val="bg1"/>
                </a:solidFill>
                <a:latin typeface="FontAwesome"/>
                <a:ea typeface="FontAwesome"/>
                <a:cs typeface="FontAwesome"/>
                <a:sym typeface="FontAwesome"/>
              </a:rPr>
              <a:t></a:t>
            </a:r>
            <a:endParaRPr lang="es-ES" sz="2400">
              <a:solidFill>
                <a:schemeClr val="bg1"/>
              </a:solidFill>
              <a:cs typeface="Helvetica Light" charset="0"/>
            </a:endParaRPr>
          </a:p>
        </p:txBody>
      </p:sp>
      <p:sp>
        <p:nvSpPr>
          <p:cNvPr id="23" name="AutoShape 14"/>
          <p:cNvSpPr>
            <a:spLocks/>
          </p:cNvSpPr>
          <p:nvPr/>
        </p:nvSpPr>
        <p:spPr bwMode="auto">
          <a:xfrm>
            <a:off x="6723022" y="4322344"/>
            <a:ext cx="368966"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_tradnl" sz="2400">
                <a:solidFill>
                  <a:schemeClr val="bg1"/>
                </a:solidFill>
                <a:latin typeface="FontAwesome"/>
                <a:ea typeface="FontAwesome"/>
                <a:cs typeface="FontAwesome"/>
                <a:sym typeface="FontAwesome"/>
              </a:rPr>
              <a:t></a:t>
            </a:r>
            <a:endParaRPr lang="es-ES" sz="2400">
              <a:solidFill>
                <a:schemeClr val="bg1"/>
              </a:solidFill>
              <a:cs typeface="Helvetica Light" charset="0"/>
            </a:endParaRPr>
          </a:p>
        </p:txBody>
      </p:sp>
      <p:sp>
        <p:nvSpPr>
          <p:cNvPr id="24" name="AutoShape 14"/>
          <p:cNvSpPr>
            <a:spLocks/>
          </p:cNvSpPr>
          <p:nvPr/>
        </p:nvSpPr>
        <p:spPr bwMode="auto">
          <a:xfrm>
            <a:off x="4704786" y="152740"/>
            <a:ext cx="592124"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b="1">
                <a:solidFill>
                  <a:schemeClr val="bg1"/>
                </a:solidFill>
                <a:latin typeface="Raleway" charset="0"/>
                <a:ea typeface="Raleway" charset="0"/>
                <a:cs typeface="Raleway" charset="0"/>
                <a:sym typeface="FontAwesome" charset="0"/>
              </a:rPr>
              <a:t>01</a:t>
            </a:r>
            <a:endParaRPr lang="es-ES" sz="2400" b="1">
              <a:solidFill>
                <a:schemeClr val="bg1"/>
              </a:solidFill>
              <a:latin typeface="Raleway" charset="0"/>
              <a:ea typeface="Raleway" charset="0"/>
              <a:cs typeface="Raleway" charset="0"/>
            </a:endParaRPr>
          </a:p>
        </p:txBody>
      </p:sp>
      <p:sp>
        <p:nvSpPr>
          <p:cNvPr id="25" name="AutoShape 14"/>
          <p:cNvSpPr>
            <a:spLocks/>
          </p:cNvSpPr>
          <p:nvPr/>
        </p:nvSpPr>
        <p:spPr bwMode="auto">
          <a:xfrm>
            <a:off x="5537838" y="1078868"/>
            <a:ext cx="592124"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b="1">
                <a:solidFill>
                  <a:schemeClr val="bg1"/>
                </a:solidFill>
                <a:latin typeface="Raleway" charset="0"/>
                <a:ea typeface="Raleway" charset="0"/>
                <a:cs typeface="Raleway" charset="0"/>
                <a:sym typeface="FontAwesome" charset="0"/>
              </a:rPr>
              <a:t>02</a:t>
            </a:r>
            <a:endParaRPr lang="es-ES" sz="2400" b="1">
              <a:solidFill>
                <a:schemeClr val="bg1"/>
              </a:solidFill>
              <a:latin typeface="Raleway" charset="0"/>
              <a:ea typeface="Raleway" charset="0"/>
              <a:cs typeface="Raleway" charset="0"/>
            </a:endParaRPr>
          </a:p>
        </p:txBody>
      </p:sp>
      <p:sp>
        <p:nvSpPr>
          <p:cNvPr id="26" name="AutoShape 14"/>
          <p:cNvSpPr>
            <a:spLocks/>
          </p:cNvSpPr>
          <p:nvPr/>
        </p:nvSpPr>
        <p:spPr bwMode="auto">
          <a:xfrm>
            <a:off x="6378293" y="1961723"/>
            <a:ext cx="592124"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b="1">
                <a:solidFill>
                  <a:schemeClr val="bg1"/>
                </a:solidFill>
                <a:latin typeface="Raleway" charset="0"/>
                <a:ea typeface="Raleway" charset="0"/>
                <a:cs typeface="Raleway" charset="0"/>
                <a:sym typeface="FontAwesome" charset="0"/>
              </a:rPr>
              <a:t>03</a:t>
            </a:r>
            <a:endParaRPr lang="es-ES" sz="2400" b="1">
              <a:solidFill>
                <a:schemeClr val="bg1"/>
              </a:solidFill>
              <a:latin typeface="Raleway" charset="0"/>
              <a:ea typeface="Raleway" charset="0"/>
              <a:cs typeface="Raleway" charset="0"/>
            </a:endParaRPr>
          </a:p>
        </p:txBody>
      </p:sp>
      <p:sp>
        <p:nvSpPr>
          <p:cNvPr id="27" name="AutoShape 14"/>
          <p:cNvSpPr>
            <a:spLocks/>
          </p:cNvSpPr>
          <p:nvPr/>
        </p:nvSpPr>
        <p:spPr bwMode="auto">
          <a:xfrm>
            <a:off x="7232639" y="2797234"/>
            <a:ext cx="592124"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b="1">
                <a:solidFill>
                  <a:schemeClr val="bg1"/>
                </a:solidFill>
                <a:latin typeface="Raleway" charset="0"/>
                <a:ea typeface="Raleway" charset="0"/>
                <a:cs typeface="Raleway" charset="0"/>
                <a:sym typeface="FontAwesome" charset="0"/>
              </a:rPr>
              <a:t>04</a:t>
            </a:r>
            <a:endParaRPr lang="es-ES" sz="2400" b="1">
              <a:solidFill>
                <a:schemeClr val="bg1"/>
              </a:solidFill>
              <a:latin typeface="Raleway" charset="0"/>
              <a:ea typeface="Raleway" charset="0"/>
              <a:cs typeface="Raleway" charset="0"/>
            </a:endParaRPr>
          </a:p>
        </p:txBody>
      </p:sp>
      <p:sp>
        <p:nvSpPr>
          <p:cNvPr id="28" name="AutoShape 14"/>
          <p:cNvSpPr>
            <a:spLocks/>
          </p:cNvSpPr>
          <p:nvPr/>
        </p:nvSpPr>
        <p:spPr bwMode="auto">
          <a:xfrm>
            <a:off x="8069820" y="3680684"/>
            <a:ext cx="592124"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b="1">
                <a:solidFill>
                  <a:schemeClr val="bg1"/>
                </a:solidFill>
                <a:latin typeface="Raleway" charset="0"/>
                <a:ea typeface="Raleway" charset="0"/>
                <a:cs typeface="Raleway" charset="0"/>
                <a:sym typeface="FontAwesome" charset="0"/>
              </a:rPr>
              <a:t>05</a:t>
            </a:r>
            <a:endParaRPr lang="es-ES" sz="2400" b="1">
              <a:solidFill>
                <a:schemeClr val="bg1"/>
              </a:solidFill>
              <a:latin typeface="Raleway" charset="0"/>
              <a:ea typeface="Raleway" charset="0"/>
              <a:cs typeface="Raleway" charset="0"/>
            </a:endParaRPr>
          </a:p>
        </p:txBody>
      </p:sp>
      <p:sp>
        <p:nvSpPr>
          <p:cNvPr id="32" name="Text Placeholder 20"/>
          <p:cNvSpPr txBox="1">
            <a:spLocks/>
          </p:cNvSpPr>
          <p:nvPr/>
        </p:nvSpPr>
        <p:spPr>
          <a:xfrm>
            <a:off x="488405" y="2406420"/>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err="1">
                <a:solidFill>
                  <a:schemeClr val="tx1">
                    <a:lumMod val="50000"/>
                    <a:lumOff val="50000"/>
                  </a:schemeClr>
                </a:solidFill>
              </a:rPr>
              <a:t>Rajouter</a:t>
            </a:r>
            <a:r>
              <a:rPr lang="en-US" sz="1000">
                <a:solidFill>
                  <a:schemeClr val="tx1">
                    <a:lumMod val="50000"/>
                    <a:lumOff val="50000"/>
                  </a:schemeClr>
                </a:solidFill>
              </a:rPr>
              <a:t> de </a:t>
            </a:r>
            <a:r>
              <a:rPr lang="en-US" sz="1000" err="1">
                <a:solidFill>
                  <a:schemeClr val="tx1">
                    <a:lumMod val="50000"/>
                    <a:lumOff val="50000"/>
                  </a:schemeClr>
                </a:solidFill>
              </a:rPr>
              <a:t>l’apprentissage</a:t>
            </a:r>
            <a:r>
              <a:rPr lang="en-US" sz="1000">
                <a:solidFill>
                  <a:schemeClr val="tx1">
                    <a:lumMod val="50000"/>
                    <a:lumOff val="50000"/>
                  </a:schemeClr>
                </a:solidFill>
              </a:rPr>
              <a:t> pour </a:t>
            </a:r>
            <a:r>
              <a:rPr lang="en-US" sz="1000" err="1">
                <a:solidFill>
                  <a:schemeClr val="tx1">
                    <a:lumMod val="50000"/>
                    <a:lumOff val="50000"/>
                  </a:schemeClr>
                </a:solidFill>
              </a:rPr>
              <a:t>rendre</a:t>
            </a:r>
            <a:r>
              <a:rPr lang="en-US" sz="1000">
                <a:solidFill>
                  <a:schemeClr val="tx1">
                    <a:lumMod val="50000"/>
                    <a:lumOff val="50000"/>
                  </a:schemeClr>
                </a:solidFill>
              </a:rPr>
              <a:t> </a:t>
            </a:r>
            <a:r>
              <a:rPr lang="en-US" sz="1000" err="1">
                <a:solidFill>
                  <a:schemeClr val="tx1">
                    <a:lumMod val="50000"/>
                    <a:lumOff val="50000"/>
                  </a:schemeClr>
                </a:solidFill>
              </a:rPr>
              <a:t>notre</a:t>
            </a:r>
            <a:r>
              <a:rPr lang="en-US" sz="1000">
                <a:solidFill>
                  <a:schemeClr val="tx1">
                    <a:lumMod val="50000"/>
                    <a:lumOff val="50000"/>
                  </a:schemeClr>
                </a:solidFill>
              </a:rPr>
              <a:t> </a:t>
            </a:r>
            <a:r>
              <a:rPr lang="en-US" sz="1000" err="1">
                <a:solidFill>
                  <a:schemeClr val="tx1">
                    <a:lumMod val="50000"/>
                    <a:lumOff val="50000"/>
                  </a:schemeClr>
                </a:solidFill>
              </a:rPr>
              <a:t>système</a:t>
            </a:r>
            <a:r>
              <a:rPr lang="en-US" sz="1000">
                <a:solidFill>
                  <a:schemeClr val="tx1">
                    <a:lumMod val="50000"/>
                    <a:lumOff val="50000"/>
                  </a:schemeClr>
                </a:solidFill>
              </a:rPr>
              <a:t> plus intelligent</a:t>
            </a:r>
          </a:p>
        </p:txBody>
      </p:sp>
      <p:sp>
        <p:nvSpPr>
          <p:cNvPr id="33" name="Text Placeholder 23"/>
          <p:cNvSpPr txBox="1">
            <a:spLocks/>
          </p:cNvSpPr>
          <p:nvPr/>
        </p:nvSpPr>
        <p:spPr>
          <a:xfrm>
            <a:off x="488405" y="2797234"/>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fr-FR" sz="90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ll</a:t>
            </a:r>
            <a:r>
              <a:rPr lang="fr-FR" sz="90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faudrait ajouter la possibilité à l’administrateur de venir prendre la main sur le système et d’ajouter/supprimer des GI, firewall, etc. A chaque fois que le système subirait cette reprise en main, il analysera l’état du système et l’action qui a été faite pour apprendre et à terme, déduire un nouveau comportement.</a:t>
            </a:r>
            <a:br>
              <a:rPr lang="fr-FR" sz="900">
                <a:solidFill>
                  <a:schemeClr val="bg1">
                    <a:lumMod val="50000"/>
                  </a:schemeClr>
                </a:solidFill>
              </a:rPr>
            </a:br>
            <a:endParaRPr lang="en-US" sz="900">
              <a:solidFill>
                <a:schemeClr val="bg1">
                  <a:lumMod val="50000"/>
                </a:schemeClr>
              </a:solidFill>
              <a:latin typeface="Lato" charset="0"/>
              <a:ea typeface="Lato" charset="0"/>
              <a:cs typeface="Lato" charset="0"/>
            </a:endParaRPr>
          </a:p>
        </p:txBody>
      </p:sp>
      <p:sp>
        <p:nvSpPr>
          <p:cNvPr id="38" name="Marcador de texto 13"/>
          <p:cNvSpPr txBox="1">
            <a:spLocks/>
          </p:cNvSpPr>
          <p:nvPr/>
        </p:nvSpPr>
        <p:spPr>
          <a:xfrm>
            <a:off x="384498" y="1466227"/>
            <a:ext cx="2956196"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ES_tradnl" sz="3200" err="1">
                <a:solidFill>
                  <a:schemeClr val="tx1">
                    <a:lumMod val="50000"/>
                    <a:lumOff val="50000"/>
                  </a:schemeClr>
                </a:solidFill>
                <a:latin typeface="Raleway Light" charset="0"/>
                <a:ea typeface="Raleway Light" charset="0"/>
                <a:cs typeface="Raleway Light" charset="0"/>
              </a:rPr>
              <a:t>Améliorations</a:t>
            </a:r>
            <a:r>
              <a:rPr lang="es-ES_tradnl" sz="3200">
                <a:solidFill>
                  <a:schemeClr val="tx1">
                    <a:lumMod val="50000"/>
                    <a:lumOff val="50000"/>
                  </a:schemeClr>
                </a:solidFill>
                <a:latin typeface="Raleway Light" charset="0"/>
                <a:ea typeface="Raleway Light" charset="0"/>
                <a:cs typeface="Raleway Light" charset="0"/>
              </a:rPr>
              <a:t> </a:t>
            </a:r>
            <a:r>
              <a:rPr lang="es-ES_tradnl" sz="3200" err="1">
                <a:solidFill>
                  <a:schemeClr val="tx1">
                    <a:lumMod val="50000"/>
                    <a:lumOff val="50000"/>
                  </a:schemeClr>
                </a:solidFill>
                <a:latin typeface="Raleway Light" charset="0"/>
                <a:ea typeface="Raleway Light" charset="0"/>
                <a:cs typeface="Raleway Light" charset="0"/>
              </a:rPr>
              <a:t>possibles</a:t>
            </a:r>
            <a:endParaRPr lang="es-ES_tradnl" sz="3200">
              <a:solidFill>
                <a:schemeClr val="tx1">
                  <a:lumMod val="50000"/>
                  <a:lumOff val="50000"/>
                </a:schemeClr>
              </a:solidFill>
              <a:latin typeface="Raleway Light" charset="0"/>
              <a:ea typeface="Raleway Light" charset="0"/>
              <a:cs typeface="Raleway Light" charset="0"/>
            </a:endParaRPr>
          </a:p>
        </p:txBody>
      </p:sp>
      <p:sp>
        <p:nvSpPr>
          <p:cNvPr id="39" name="Text Placeholder 20"/>
          <p:cNvSpPr txBox="1">
            <a:spLocks/>
          </p:cNvSpPr>
          <p:nvPr/>
        </p:nvSpPr>
        <p:spPr>
          <a:xfrm>
            <a:off x="488405" y="3680684"/>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Principe de sur</a:t>
            </a:r>
            <a:r>
              <a:rPr lang="fr-FR" sz="1000" err="1">
                <a:solidFill>
                  <a:schemeClr val="tx1">
                    <a:lumMod val="50000"/>
                    <a:lumOff val="50000"/>
                  </a:schemeClr>
                </a:solidFill>
              </a:rPr>
              <a:t>êté</a:t>
            </a:r>
            <a:r>
              <a:rPr lang="fr-FR" sz="1000">
                <a:solidFill>
                  <a:schemeClr val="tx1">
                    <a:lumMod val="50000"/>
                    <a:lumOff val="50000"/>
                  </a:schemeClr>
                </a:solidFill>
              </a:rPr>
              <a:t> et de sécurité</a:t>
            </a:r>
            <a:endParaRPr lang="en-US" sz="1000">
              <a:solidFill>
                <a:schemeClr val="tx1">
                  <a:lumMod val="50000"/>
                  <a:lumOff val="50000"/>
                </a:schemeClr>
              </a:solidFill>
            </a:endParaRPr>
          </a:p>
        </p:txBody>
      </p:sp>
      <p:sp>
        <p:nvSpPr>
          <p:cNvPr id="41" name="Text Placeholder 23"/>
          <p:cNvSpPr txBox="1">
            <a:spLocks/>
          </p:cNvSpPr>
          <p:nvPr/>
        </p:nvSpPr>
        <p:spPr>
          <a:xfrm>
            <a:off x="488404" y="3933118"/>
            <a:ext cx="3448595"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pPr>
            <a:r>
              <a:rPr lang="fr-FR" sz="90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Lorsque le système détectera que les qualités de service se situent dans une zone acceptable mais bientôt inacceptable depuis trop longtemps, il estimera que la nécessité de déployer une solution devient réelle. Cela se traduira par le fait de déployer/rallumer une GI (en fonction de la solution choisie) par sécurité afin d’accélérer le déploiement de la réponse si le besoin se traduit effectivement.</a:t>
            </a:r>
            <a:endParaRPr lang="en-US" sz="90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4F9849E7-6B2D-0046-A441-810017594F7B}"/>
              </a:ext>
            </a:extLst>
          </p:cNvPr>
          <p:cNvPicPr>
            <a:picLocks noChangeAspect="1"/>
          </p:cNvPicPr>
          <p:nvPr/>
        </p:nvPicPr>
        <p:blipFill>
          <a:blip r:embed="rId2"/>
          <a:stretch>
            <a:fillRect/>
          </a:stretch>
        </p:blipFill>
        <p:spPr>
          <a:xfrm>
            <a:off x="5868547" y="3489574"/>
            <a:ext cx="377069" cy="377069"/>
          </a:xfrm>
          <a:prstGeom prst="rect">
            <a:avLst/>
          </a:prstGeom>
        </p:spPr>
      </p:pic>
    </p:spTree>
    <p:extLst>
      <p:ext uri="{BB962C8B-B14F-4D97-AF65-F5344CB8AC3E}">
        <p14:creationId xmlns:p14="http://schemas.microsoft.com/office/powerpoint/2010/main" val="22440595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25C217B5-30CE-F049-9D76-4BD8AB9C5836}"/>
              </a:ext>
            </a:extLst>
          </p:cNvPr>
          <p:cNvPicPr>
            <a:picLocks noGrp="1" noChangeAspect="1"/>
          </p:cNvPicPr>
          <p:nvPr>
            <p:ph type="pic" sz="quarter" idx="10"/>
          </p:nvPr>
        </p:nvPicPr>
        <p:blipFill>
          <a:blip r:embed="rId3"/>
          <a:srcRect t="1539" b="1539"/>
          <a:stretch>
            <a:fillRect/>
          </a:stretch>
        </p:blipFill>
        <p:spPr/>
      </p:pic>
      <p:sp>
        <p:nvSpPr>
          <p:cNvPr id="27" name="Rectángulo redondeado 26"/>
          <p:cNvSpPr/>
          <p:nvPr/>
        </p:nvSpPr>
        <p:spPr>
          <a:xfrm>
            <a:off x="2554389" y="4288020"/>
            <a:ext cx="258053" cy="25560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28" name="Agrupar 27"/>
          <p:cNvGrpSpPr/>
          <p:nvPr/>
        </p:nvGrpSpPr>
        <p:grpSpPr>
          <a:xfrm>
            <a:off x="734099" y="4415820"/>
            <a:ext cx="262984" cy="257025"/>
            <a:chOff x="891831" y="3138791"/>
            <a:chExt cx="262984" cy="257025"/>
          </a:xfrm>
          <a:solidFill>
            <a:schemeClr val="accent1">
              <a:lumMod val="75000"/>
              <a:lumOff val="25000"/>
            </a:schemeClr>
          </a:solidFill>
        </p:grpSpPr>
        <p:sp>
          <p:nvSpPr>
            <p:cNvPr id="29" name="Forma libre 28"/>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Forma libre 29"/>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2" name="Agrupar 31"/>
          <p:cNvGrpSpPr/>
          <p:nvPr/>
        </p:nvGrpSpPr>
        <p:grpSpPr>
          <a:xfrm>
            <a:off x="4611631" y="3160666"/>
            <a:ext cx="262984" cy="257025"/>
            <a:chOff x="891831" y="3138791"/>
            <a:chExt cx="262984" cy="257025"/>
          </a:xfrm>
          <a:solidFill>
            <a:schemeClr val="accent3">
              <a:lumMod val="75000"/>
            </a:schemeClr>
          </a:solidFill>
        </p:grpSpPr>
        <p:sp>
          <p:nvSpPr>
            <p:cNvPr id="33" name="Forma libre 32"/>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Forma libre 34"/>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0" name="Forma libre 39"/>
          <p:cNvSpPr/>
          <p:nvPr/>
        </p:nvSpPr>
        <p:spPr>
          <a:xfrm>
            <a:off x="7116136" y="3821262"/>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sp>
        <p:nvSpPr>
          <p:cNvPr id="11" name="Marcador de texto 13"/>
          <p:cNvSpPr txBox="1">
            <a:spLocks/>
          </p:cNvSpPr>
          <p:nvPr/>
        </p:nvSpPr>
        <p:spPr>
          <a:xfrm>
            <a:off x="688622" y="1710258"/>
            <a:ext cx="7766756"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latin typeface="Raleway Light" charset="0"/>
                <a:ea typeface="Raleway Light" charset="0"/>
                <a:cs typeface="Raleway Light" charset="0"/>
              </a:rPr>
              <a:t>Démonstration</a:t>
            </a:r>
            <a:endParaRPr lang="es-ES_tradnl" sz="5000" dirty="0">
              <a:latin typeface="Raleway Light" charset="0"/>
              <a:ea typeface="Raleway Light" charset="0"/>
              <a:cs typeface="Raleway Light" charset="0"/>
            </a:endParaRPr>
          </a:p>
        </p:txBody>
      </p:sp>
    </p:spTree>
    <p:extLst>
      <p:ext uri="{BB962C8B-B14F-4D97-AF65-F5344CB8AC3E}">
        <p14:creationId xmlns:p14="http://schemas.microsoft.com/office/powerpoint/2010/main" val="23821272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2516F2-B432-ED4D-AD69-B9D4089EFC18}"/>
              </a:ext>
            </a:extLst>
          </p:cNvPr>
          <p:cNvPicPr>
            <a:picLocks noGrp="1" noChangeAspect="1"/>
          </p:cNvPicPr>
          <p:nvPr>
            <p:ph type="pic" sz="quarter" idx="10"/>
          </p:nvPr>
        </p:nvPicPr>
        <p:blipFill>
          <a:blip r:embed="rId2"/>
          <a:srcRect l="9876" r="9876"/>
          <a:stretch>
            <a:fillRect/>
          </a:stretch>
        </p:blipFill>
        <p:spPr/>
      </p:pic>
      <p:sp>
        <p:nvSpPr>
          <p:cNvPr id="27" name="Rectángulo redondeado 26">
            <a:extLst>
              <a:ext uri="{FF2B5EF4-FFF2-40B4-BE49-F238E27FC236}">
                <a16:creationId xmlns:a16="http://schemas.microsoft.com/office/drawing/2014/main" id="{4EA6E8EC-57E6-3A4B-A257-E337F6FC4809}"/>
              </a:ext>
            </a:extLst>
          </p:cNvPr>
          <p:cNvSpPr/>
          <p:nvPr/>
        </p:nvSpPr>
        <p:spPr>
          <a:xfrm>
            <a:off x="2554288" y="4287838"/>
            <a:ext cx="258762" cy="255587"/>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grpSp>
        <p:nvGrpSpPr>
          <p:cNvPr id="28" name="Agrupar 27">
            <a:extLst>
              <a:ext uri="{FF2B5EF4-FFF2-40B4-BE49-F238E27FC236}">
                <a16:creationId xmlns:a16="http://schemas.microsoft.com/office/drawing/2014/main" id="{0F2C9122-CDA3-CA44-8B07-362CCDB150E0}"/>
              </a:ext>
            </a:extLst>
          </p:cNvPr>
          <p:cNvGrpSpPr/>
          <p:nvPr/>
        </p:nvGrpSpPr>
        <p:grpSpPr>
          <a:xfrm>
            <a:off x="734099" y="4415820"/>
            <a:ext cx="262984" cy="257025"/>
            <a:chOff x="891831" y="3138791"/>
            <a:chExt cx="262984" cy="257025"/>
          </a:xfrm>
          <a:solidFill>
            <a:schemeClr val="accent1">
              <a:lumMod val="75000"/>
              <a:lumOff val="25000"/>
            </a:schemeClr>
          </a:solidFill>
        </p:grpSpPr>
        <p:sp>
          <p:nvSpPr>
            <p:cNvPr id="29" name="Forma libre 28">
              <a:extLst>
                <a:ext uri="{FF2B5EF4-FFF2-40B4-BE49-F238E27FC236}">
                  <a16:creationId xmlns:a16="http://schemas.microsoft.com/office/drawing/2014/main" id="{756EB58C-57A6-EC47-BC78-80781895240B}"/>
                </a:ext>
              </a:extLst>
            </p:cNvPr>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sp>
          <p:nvSpPr>
            <p:cNvPr id="30" name="Forma libre 29">
              <a:extLst>
                <a:ext uri="{FF2B5EF4-FFF2-40B4-BE49-F238E27FC236}">
                  <a16:creationId xmlns:a16="http://schemas.microsoft.com/office/drawing/2014/main" id="{44E13CE4-1DF8-3541-83A8-53C628A03ED4}"/>
                </a:ext>
              </a:extLst>
            </p:cNvPr>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grpSp>
      <p:grpSp>
        <p:nvGrpSpPr>
          <p:cNvPr id="32" name="Agrupar 31">
            <a:extLst>
              <a:ext uri="{FF2B5EF4-FFF2-40B4-BE49-F238E27FC236}">
                <a16:creationId xmlns:a16="http://schemas.microsoft.com/office/drawing/2014/main" id="{097C3374-CCB9-FC46-A976-94A743C996D6}"/>
              </a:ext>
            </a:extLst>
          </p:cNvPr>
          <p:cNvGrpSpPr/>
          <p:nvPr/>
        </p:nvGrpSpPr>
        <p:grpSpPr>
          <a:xfrm>
            <a:off x="4611631" y="3160666"/>
            <a:ext cx="262984" cy="257025"/>
            <a:chOff x="891831" y="3138791"/>
            <a:chExt cx="262984" cy="257025"/>
          </a:xfrm>
          <a:solidFill>
            <a:schemeClr val="accent3">
              <a:lumMod val="75000"/>
            </a:schemeClr>
          </a:solidFill>
        </p:grpSpPr>
        <p:sp>
          <p:nvSpPr>
            <p:cNvPr id="33" name="Forma libre 32">
              <a:extLst>
                <a:ext uri="{FF2B5EF4-FFF2-40B4-BE49-F238E27FC236}">
                  <a16:creationId xmlns:a16="http://schemas.microsoft.com/office/drawing/2014/main" id="{5F7912CE-03DA-1B4F-A3C9-9C3AE0A20052}"/>
                </a:ext>
              </a:extLst>
            </p:cNvPr>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sp>
          <p:nvSpPr>
            <p:cNvPr id="35" name="Forma libre 34">
              <a:extLst>
                <a:ext uri="{FF2B5EF4-FFF2-40B4-BE49-F238E27FC236}">
                  <a16:creationId xmlns:a16="http://schemas.microsoft.com/office/drawing/2014/main" id="{4B68A334-C3C3-F249-92C4-07543FCAA105}"/>
                </a:ext>
              </a:extLst>
            </p:cNvPr>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grpSp>
      <p:sp>
        <p:nvSpPr>
          <p:cNvPr id="40" name="Forma libre 39">
            <a:extLst>
              <a:ext uri="{FF2B5EF4-FFF2-40B4-BE49-F238E27FC236}">
                <a16:creationId xmlns:a16="http://schemas.microsoft.com/office/drawing/2014/main" id="{F8E02FAB-EED5-524A-8605-3EC37718595E}"/>
              </a:ext>
            </a:extLst>
          </p:cNvPr>
          <p:cNvSpPr/>
          <p:nvPr/>
        </p:nvSpPr>
        <p:spPr>
          <a:xfrm>
            <a:off x="7116763" y="3821113"/>
            <a:ext cx="257175" cy="255587"/>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sp>
        <p:nvSpPr>
          <p:cNvPr id="11" name="Marcador de texto 13">
            <a:extLst>
              <a:ext uri="{FF2B5EF4-FFF2-40B4-BE49-F238E27FC236}">
                <a16:creationId xmlns:a16="http://schemas.microsoft.com/office/drawing/2014/main" id="{20B6DFE9-2D38-1A45-A372-E40A4B6E9FD1}"/>
              </a:ext>
            </a:extLst>
          </p:cNvPr>
          <p:cNvSpPr txBox="1">
            <a:spLocks/>
          </p:cNvSpPr>
          <p:nvPr/>
        </p:nvSpPr>
        <p:spPr>
          <a:xfrm>
            <a:off x="688975" y="1449388"/>
            <a:ext cx="7766050" cy="617537"/>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fontAlgn="auto">
              <a:spcAft>
                <a:spcPts val="0"/>
              </a:spcAft>
              <a:buFont typeface="Arial"/>
              <a:buNone/>
              <a:defRPr/>
            </a:pPr>
            <a:r>
              <a:rPr lang="es-ES_tradnl" sz="5000" dirty="0" err="1">
                <a:solidFill>
                  <a:schemeClr val="bg1"/>
                </a:solidFill>
                <a:latin typeface="Raleway Light" charset="0"/>
                <a:ea typeface="Raleway Light" charset="0"/>
                <a:cs typeface="Raleway Light" charset="0"/>
              </a:rPr>
              <a:t>Merci</a:t>
            </a:r>
            <a:r>
              <a:rPr lang="es-ES_tradnl" sz="5000" dirty="0">
                <a:solidFill>
                  <a:schemeClr val="bg1"/>
                </a:solidFill>
                <a:latin typeface="Raleway Light" charset="0"/>
                <a:ea typeface="Raleway Light" charset="0"/>
                <a:cs typeface="Raleway Light" charset="0"/>
              </a:rPr>
              <a:t> de </a:t>
            </a:r>
            <a:r>
              <a:rPr lang="es-ES_tradnl" sz="5000" dirty="0" err="1">
                <a:solidFill>
                  <a:schemeClr val="bg1"/>
                </a:solidFill>
                <a:latin typeface="Raleway Light" charset="0"/>
                <a:ea typeface="Raleway Light" charset="0"/>
                <a:cs typeface="Raleway Light" charset="0"/>
              </a:rPr>
              <a:t>votre</a:t>
            </a:r>
            <a:r>
              <a:rPr lang="es-ES_tradnl" sz="5000" dirty="0">
                <a:solidFill>
                  <a:schemeClr val="bg1"/>
                </a:solidFill>
                <a:latin typeface="Raleway Light" charset="0"/>
                <a:ea typeface="Raleway Light" charset="0"/>
                <a:cs typeface="Raleway Light" charset="0"/>
              </a:rPr>
              <a:t> </a:t>
            </a:r>
            <a:r>
              <a:rPr lang="es-ES_tradnl" sz="5000" dirty="0" err="1">
                <a:solidFill>
                  <a:schemeClr val="bg1"/>
                </a:solidFill>
                <a:latin typeface="Raleway Light" charset="0"/>
                <a:ea typeface="Raleway Light" charset="0"/>
                <a:cs typeface="Raleway Light" charset="0"/>
              </a:rPr>
              <a:t>attention</a:t>
            </a:r>
            <a:r>
              <a:rPr lang="es-ES_tradnl" sz="5000" dirty="0">
                <a:solidFill>
                  <a:schemeClr val="bg1"/>
                </a:solidFill>
                <a:latin typeface="Raleway Light" charset="0"/>
                <a:ea typeface="Raleway Light" charset="0"/>
                <a:cs typeface="Raleway Light" charset="0"/>
              </a:rPr>
              <a:t> !</a:t>
            </a:r>
          </a:p>
        </p:txBody>
      </p:sp>
      <p:sp>
        <p:nvSpPr>
          <p:cNvPr id="67590" name="Text Placeholder 20">
            <a:extLst>
              <a:ext uri="{FF2B5EF4-FFF2-40B4-BE49-F238E27FC236}">
                <a16:creationId xmlns:a16="http://schemas.microsoft.com/office/drawing/2014/main" id="{958AD7D3-70BB-4A46-B33D-65E4443531CC}"/>
              </a:ext>
            </a:extLst>
          </p:cNvPr>
          <p:cNvSpPr txBox="1">
            <a:spLocks/>
          </p:cNvSpPr>
          <p:nvPr/>
        </p:nvSpPr>
        <p:spPr bwMode="auto">
          <a:xfrm>
            <a:off x="3205163" y="2066925"/>
            <a:ext cx="2733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72000"/>
          <a:lstStyle>
            <a:lvl1pPr>
              <a:defRPr sz="1300">
                <a:solidFill>
                  <a:schemeClr val="tx1"/>
                </a:solidFill>
                <a:latin typeface="Calibri" panose="020F0502020204030204" pitchFamily="34" charset="0"/>
              </a:defRPr>
            </a:lvl1pPr>
            <a:lvl2pPr marL="514350" indent="-171450">
              <a:defRPr sz="1300">
                <a:solidFill>
                  <a:schemeClr val="tx1"/>
                </a:solidFill>
                <a:latin typeface="Calibri" panose="020F0502020204030204" pitchFamily="34" charset="0"/>
              </a:defRPr>
            </a:lvl2pPr>
            <a:lvl3pPr marL="857250" indent="-171450">
              <a:defRPr sz="1300">
                <a:solidFill>
                  <a:schemeClr val="tx1"/>
                </a:solidFill>
                <a:latin typeface="Calibri" panose="020F0502020204030204" pitchFamily="34" charset="0"/>
              </a:defRPr>
            </a:lvl3pPr>
            <a:lvl4pPr marL="1200150" indent="-171450">
              <a:defRPr sz="1300">
                <a:solidFill>
                  <a:schemeClr val="tx1"/>
                </a:solidFill>
                <a:latin typeface="Calibri" panose="020F0502020204030204" pitchFamily="34" charset="0"/>
              </a:defRPr>
            </a:lvl4pPr>
            <a:lvl5pPr marL="1543050" indent="-171450">
              <a:defRPr sz="1300">
                <a:solidFill>
                  <a:schemeClr val="tx1"/>
                </a:solidFill>
                <a:latin typeface="Calibri" panose="020F0502020204030204" pitchFamily="34" charset="0"/>
              </a:defRPr>
            </a:lvl5pPr>
            <a:lvl6pPr marL="2000250" indent="-171450" defTabSz="685800" fontAlgn="base">
              <a:spcBef>
                <a:spcPct val="0"/>
              </a:spcBef>
              <a:spcAft>
                <a:spcPct val="0"/>
              </a:spcAft>
              <a:defRPr sz="1300">
                <a:solidFill>
                  <a:schemeClr val="tx1"/>
                </a:solidFill>
                <a:latin typeface="Calibri" panose="020F0502020204030204" pitchFamily="34" charset="0"/>
              </a:defRPr>
            </a:lvl6pPr>
            <a:lvl7pPr marL="2457450" indent="-171450" defTabSz="685800" fontAlgn="base">
              <a:spcBef>
                <a:spcPct val="0"/>
              </a:spcBef>
              <a:spcAft>
                <a:spcPct val="0"/>
              </a:spcAft>
              <a:defRPr sz="1300">
                <a:solidFill>
                  <a:schemeClr val="tx1"/>
                </a:solidFill>
                <a:latin typeface="Calibri" panose="020F0502020204030204" pitchFamily="34" charset="0"/>
              </a:defRPr>
            </a:lvl7pPr>
            <a:lvl8pPr marL="2914650" indent="-171450" defTabSz="685800" fontAlgn="base">
              <a:spcBef>
                <a:spcPct val="0"/>
              </a:spcBef>
              <a:spcAft>
                <a:spcPct val="0"/>
              </a:spcAft>
              <a:defRPr sz="1300">
                <a:solidFill>
                  <a:schemeClr val="tx1"/>
                </a:solidFill>
                <a:latin typeface="Calibri" panose="020F0502020204030204" pitchFamily="34" charset="0"/>
              </a:defRPr>
            </a:lvl8pPr>
            <a:lvl9pPr marL="3371850" indent="-171450" defTabSz="685800" fontAlgn="base">
              <a:spcBef>
                <a:spcPct val="0"/>
              </a:spcBef>
              <a:spcAft>
                <a:spcPct val="0"/>
              </a:spcAft>
              <a:defRPr sz="1300">
                <a:solidFill>
                  <a:schemeClr val="tx1"/>
                </a:solidFill>
                <a:latin typeface="Calibri" panose="020F0502020204030204" pitchFamily="34" charset="0"/>
              </a:defRPr>
            </a:lvl9pPr>
          </a:lstStyle>
          <a:p>
            <a:pPr algn="ctr" eaLnBrk="1" hangingPunct="1">
              <a:lnSpc>
                <a:spcPct val="90000"/>
              </a:lnSpc>
              <a:spcBef>
                <a:spcPts val="750"/>
              </a:spcBef>
              <a:buFont typeface="Arial" panose="020B0604020202020204" pitchFamily="34" charset="0"/>
              <a:buNone/>
            </a:pPr>
            <a:r>
              <a:rPr lang="en-US" altLang="fr-FR" sz="1000" b="1" dirty="0" err="1">
                <a:solidFill>
                  <a:schemeClr val="bg1"/>
                </a:solidFill>
                <a:latin typeface="Raleway Black"/>
                <a:ea typeface="Raleway Black"/>
                <a:cs typeface="Raleway Black"/>
              </a:rPr>
              <a:t>Avez-vous</a:t>
            </a:r>
            <a:r>
              <a:rPr lang="en-US" altLang="fr-FR" sz="1000" b="1" dirty="0">
                <a:solidFill>
                  <a:schemeClr val="bg1"/>
                </a:solidFill>
                <a:latin typeface="Raleway Black"/>
                <a:ea typeface="Raleway Black"/>
                <a:cs typeface="Raleway Black"/>
              </a:rPr>
              <a:t> des questions ?</a:t>
            </a:r>
          </a:p>
        </p:txBody>
      </p:sp>
    </p:spTree>
    <p:extLst>
      <p:ext uri="{BB962C8B-B14F-4D97-AF65-F5344CB8AC3E}">
        <p14:creationId xmlns:p14="http://schemas.microsoft.com/office/powerpoint/2010/main" val="1303069383"/>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5">
            <a:extLst>
              <a:ext uri="{FF2B5EF4-FFF2-40B4-BE49-F238E27FC236}">
                <a16:creationId xmlns:a16="http://schemas.microsoft.com/office/drawing/2014/main" id="{AB1BB9A8-44C5-FD4F-BBE3-8F9CA0382701}"/>
              </a:ext>
            </a:extLst>
          </p:cNvPr>
          <p:cNvPicPr>
            <a:picLocks noChangeAspect="1"/>
          </p:cNvPicPr>
          <p:nvPr/>
        </p:nvPicPr>
        <p:blipFill>
          <a:blip r:embed="rId2"/>
          <a:srcRect l="2310" r="2310"/>
          <a:stretch>
            <a:fillRect/>
          </a:stretch>
        </p:blipFill>
        <p:spPr>
          <a:xfrm>
            <a:off x="0"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pic>
      <p:sp>
        <p:nvSpPr>
          <p:cNvPr id="27" name="Rectángulo redondeado 26"/>
          <p:cNvSpPr/>
          <p:nvPr/>
        </p:nvSpPr>
        <p:spPr>
          <a:xfrm>
            <a:off x="2554389" y="4288020"/>
            <a:ext cx="258053" cy="25560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28" name="Agrupar 27"/>
          <p:cNvGrpSpPr/>
          <p:nvPr/>
        </p:nvGrpSpPr>
        <p:grpSpPr>
          <a:xfrm>
            <a:off x="734099" y="4415820"/>
            <a:ext cx="262984" cy="257025"/>
            <a:chOff x="891831" y="3138791"/>
            <a:chExt cx="262984" cy="257025"/>
          </a:xfrm>
          <a:solidFill>
            <a:schemeClr val="accent1">
              <a:lumMod val="75000"/>
              <a:lumOff val="25000"/>
            </a:schemeClr>
          </a:solidFill>
        </p:grpSpPr>
        <p:sp>
          <p:nvSpPr>
            <p:cNvPr id="29" name="Forma libre 28"/>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Forma libre 29"/>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2" name="Agrupar 31"/>
          <p:cNvGrpSpPr/>
          <p:nvPr/>
        </p:nvGrpSpPr>
        <p:grpSpPr>
          <a:xfrm>
            <a:off x="4611631" y="3160666"/>
            <a:ext cx="262984" cy="257025"/>
            <a:chOff x="891831" y="3138791"/>
            <a:chExt cx="262984" cy="257025"/>
          </a:xfrm>
          <a:solidFill>
            <a:schemeClr val="accent3">
              <a:lumMod val="75000"/>
            </a:schemeClr>
          </a:solidFill>
        </p:grpSpPr>
        <p:sp>
          <p:nvSpPr>
            <p:cNvPr id="33" name="Forma libre 32"/>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Forma libre 34"/>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0" name="Forma libre 39"/>
          <p:cNvSpPr/>
          <p:nvPr/>
        </p:nvSpPr>
        <p:spPr>
          <a:xfrm>
            <a:off x="7116136" y="3821262"/>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sp>
        <p:nvSpPr>
          <p:cNvPr id="11" name="Marcador de texto 13"/>
          <p:cNvSpPr txBox="1">
            <a:spLocks/>
          </p:cNvSpPr>
          <p:nvPr/>
        </p:nvSpPr>
        <p:spPr>
          <a:xfrm>
            <a:off x="688622" y="1449908"/>
            <a:ext cx="7766756"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err="1">
                <a:latin typeface="Raleway Light" charset="0"/>
                <a:ea typeface="Raleway Light" charset="0"/>
                <a:cs typeface="Raleway Light" charset="0"/>
              </a:rPr>
              <a:t>Notre</a:t>
            </a:r>
            <a:r>
              <a:rPr lang="es-ES_tradnl" sz="5000">
                <a:latin typeface="Raleway Light" charset="0"/>
                <a:ea typeface="Raleway Light" charset="0"/>
                <a:cs typeface="Raleway Light" charset="0"/>
              </a:rPr>
              <a:t> </a:t>
            </a:r>
            <a:r>
              <a:rPr lang="es-ES_tradnl" sz="5000" err="1">
                <a:latin typeface="Raleway Light" charset="0"/>
                <a:ea typeface="Raleway Light" charset="0"/>
                <a:cs typeface="Raleway Light" charset="0"/>
              </a:rPr>
              <a:t>équipe</a:t>
            </a:r>
            <a:r>
              <a:rPr lang="es-ES_tradnl" sz="5000">
                <a:latin typeface="Raleway Light" charset="0"/>
                <a:ea typeface="Raleway Light" charset="0"/>
                <a:cs typeface="Raleway Light" charset="0"/>
              </a:rPr>
              <a:t> et son </a:t>
            </a:r>
            <a:r>
              <a:rPr lang="es-ES_tradnl" sz="5000" err="1">
                <a:latin typeface="Raleway Light" charset="0"/>
                <a:ea typeface="Raleway Light" charset="0"/>
                <a:cs typeface="Raleway Light" charset="0"/>
              </a:rPr>
              <a:t>organisation</a:t>
            </a:r>
            <a:endParaRPr lang="es-ES_tradnl" sz="5000">
              <a:latin typeface="Raleway Light" charset="0"/>
              <a:ea typeface="Raleway Light" charset="0"/>
              <a:cs typeface="Raleway Light" charset="0"/>
            </a:endParaRPr>
          </a:p>
        </p:txBody>
      </p:sp>
    </p:spTree>
    <p:extLst>
      <p:ext uri="{BB962C8B-B14F-4D97-AF65-F5344CB8AC3E}">
        <p14:creationId xmlns:p14="http://schemas.microsoft.com/office/powerpoint/2010/main" val="12100364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8"/>
          </p:nvPr>
        </p:nvSpPr>
        <p:spPr/>
        <p:txBody>
          <a:bodyPr/>
          <a:lstStyle/>
          <a:p>
            <a:r>
              <a:rPr lang="fr-FR" noProof="0" dirty="0"/>
              <a:t>Rama DESPLATS</a:t>
            </a:r>
          </a:p>
        </p:txBody>
      </p:sp>
      <p:sp>
        <p:nvSpPr>
          <p:cNvPr id="8" name="Marcador de texto 7"/>
          <p:cNvSpPr>
            <a:spLocks noGrp="1"/>
          </p:cNvSpPr>
          <p:nvPr>
            <p:ph type="body" sz="quarter" idx="19"/>
          </p:nvPr>
        </p:nvSpPr>
        <p:spPr/>
        <p:txBody>
          <a:bodyPr/>
          <a:lstStyle/>
          <a:p>
            <a:r>
              <a:rPr lang="fr-FR" noProof="0" dirty="0"/>
              <a:t>INSA-TSM-Contrat Pro</a:t>
            </a:r>
          </a:p>
        </p:txBody>
      </p:sp>
      <p:sp>
        <p:nvSpPr>
          <p:cNvPr id="21" name="Marcador de texto 20"/>
          <p:cNvSpPr>
            <a:spLocks noGrp="1"/>
          </p:cNvSpPr>
          <p:nvPr>
            <p:ph type="body" sz="quarter" idx="41"/>
          </p:nvPr>
        </p:nvSpPr>
        <p:spPr/>
        <p:txBody>
          <a:bodyPr/>
          <a:lstStyle/>
          <a:p>
            <a:r>
              <a:rPr lang="fr-FR" noProof="0" dirty="0"/>
              <a:t>Florian CLANET</a:t>
            </a:r>
          </a:p>
        </p:txBody>
      </p:sp>
      <p:sp>
        <p:nvSpPr>
          <p:cNvPr id="22" name="Marcador de texto 21"/>
          <p:cNvSpPr>
            <a:spLocks noGrp="1"/>
          </p:cNvSpPr>
          <p:nvPr>
            <p:ph type="body" sz="quarter" idx="42"/>
          </p:nvPr>
        </p:nvSpPr>
        <p:spPr/>
        <p:txBody>
          <a:bodyPr/>
          <a:lstStyle/>
          <a:p>
            <a:r>
              <a:rPr lang="fr-FR" noProof="0" dirty="0"/>
              <a:t>INSA-TBS</a:t>
            </a:r>
          </a:p>
        </p:txBody>
      </p:sp>
      <p:sp>
        <p:nvSpPr>
          <p:cNvPr id="25" name="Marcador de texto 24"/>
          <p:cNvSpPr>
            <a:spLocks noGrp="1"/>
          </p:cNvSpPr>
          <p:nvPr>
            <p:ph type="body" sz="quarter" idx="46"/>
          </p:nvPr>
        </p:nvSpPr>
        <p:spPr/>
        <p:txBody>
          <a:bodyPr/>
          <a:lstStyle/>
          <a:p>
            <a:r>
              <a:rPr lang="fr-FR" noProof="0" dirty="0" err="1"/>
              <a:t>Yuxiao</a:t>
            </a:r>
            <a:r>
              <a:rPr lang="fr-FR" noProof="0" dirty="0"/>
              <a:t> MAO</a:t>
            </a:r>
          </a:p>
        </p:txBody>
      </p:sp>
      <p:sp>
        <p:nvSpPr>
          <p:cNvPr id="26" name="Marcador de texto 25"/>
          <p:cNvSpPr>
            <a:spLocks noGrp="1"/>
          </p:cNvSpPr>
          <p:nvPr>
            <p:ph type="body" sz="quarter" idx="47"/>
          </p:nvPr>
        </p:nvSpPr>
        <p:spPr/>
        <p:txBody>
          <a:bodyPr/>
          <a:lstStyle/>
          <a:p>
            <a:r>
              <a:rPr lang="fr-FR" noProof="0" dirty="0"/>
              <a:t>INSA-TSM</a:t>
            </a:r>
          </a:p>
        </p:txBody>
      </p:sp>
      <p:sp>
        <p:nvSpPr>
          <p:cNvPr id="2" name="Marcador de texto 1"/>
          <p:cNvSpPr>
            <a:spLocks noGrp="1"/>
          </p:cNvSpPr>
          <p:nvPr>
            <p:ph type="body" sz="quarter" idx="10"/>
          </p:nvPr>
        </p:nvSpPr>
        <p:spPr>
          <a:xfrm>
            <a:off x="1570440" y="297490"/>
            <a:ext cx="6016722" cy="576956"/>
          </a:xfrm>
        </p:spPr>
        <p:txBody>
          <a:bodyPr/>
          <a:lstStyle/>
          <a:p>
            <a:r>
              <a:rPr lang="fr-FR" noProof="0" dirty="0"/>
              <a:t>Rencontrez notre équipe</a:t>
            </a:r>
          </a:p>
        </p:txBody>
      </p:sp>
      <p:pic>
        <p:nvPicPr>
          <p:cNvPr id="16" name="Picture Placeholder 13">
            <a:extLst>
              <a:ext uri="{FF2B5EF4-FFF2-40B4-BE49-F238E27FC236}">
                <a16:creationId xmlns:a16="http://schemas.microsoft.com/office/drawing/2014/main" id="{D2756990-AFA3-7844-B22B-75A1A0AB329D}"/>
              </a:ext>
            </a:extLst>
          </p:cNvPr>
          <p:cNvPicPr>
            <a:picLocks noGrp="1" noChangeAspect="1"/>
          </p:cNvPicPr>
          <p:nvPr>
            <p:ph type="pic" sz="quarter" idx="17"/>
          </p:nvPr>
        </p:nvPicPr>
        <p:blipFill>
          <a:blip r:embed="rId3"/>
          <a:srcRect t="11836" b="11836"/>
          <a:stretch>
            <a:fillRect/>
          </a:stretch>
        </p:blipFill>
        <p:spPr/>
      </p:pic>
      <p:pic>
        <p:nvPicPr>
          <p:cNvPr id="17" name="Picture Placeholder 27">
            <a:extLst>
              <a:ext uri="{FF2B5EF4-FFF2-40B4-BE49-F238E27FC236}">
                <a16:creationId xmlns:a16="http://schemas.microsoft.com/office/drawing/2014/main" id="{D96F0B68-5592-2441-B9FD-C0F2AE51CCB4}"/>
              </a:ext>
            </a:extLst>
          </p:cNvPr>
          <p:cNvPicPr>
            <a:picLocks noGrp="1" noChangeAspect="1"/>
          </p:cNvPicPr>
          <p:nvPr>
            <p:ph type="pic" sz="quarter" idx="55"/>
          </p:nvPr>
        </p:nvPicPr>
        <p:blipFill>
          <a:blip r:embed="rId4"/>
          <a:srcRect l="820" r="820"/>
          <a:stretch>
            <a:fillRect/>
          </a:stretch>
        </p:blipFill>
        <p:spPr/>
      </p:pic>
      <p:pic>
        <p:nvPicPr>
          <p:cNvPr id="18" name="Picture Placeholder 43">
            <a:extLst>
              <a:ext uri="{FF2B5EF4-FFF2-40B4-BE49-F238E27FC236}">
                <a16:creationId xmlns:a16="http://schemas.microsoft.com/office/drawing/2014/main" id="{03DC678E-721A-424D-97FB-13D1C2355653}"/>
              </a:ext>
            </a:extLst>
          </p:cNvPr>
          <p:cNvPicPr>
            <a:picLocks noGrp="1" noChangeAspect="1"/>
          </p:cNvPicPr>
          <p:nvPr>
            <p:ph type="pic" sz="quarter" idx="56"/>
          </p:nvPr>
        </p:nvPicPr>
        <p:blipFill>
          <a:blip r:embed="rId5"/>
          <a:srcRect l="820" r="820"/>
          <a:stretch>
            <a:fillRect/>
          </a:stretch>
        </p:blipFill>
        <p:spPr/>
      </p:pic>
    </p:spTree>
    <p:extLst>
      <p:ext uri="{BB962C8B-B14F-4D97-AF65-F5344CB8AC3E}">
        <p14:creationId xmlns:p14="http://schemas.microsoft.com/office/powerpoint/2010/main" val="11929980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0"/>
          <p:cNvSpPr txBox="1">
            <a:spLocks/>
          </p:cNvSpPr>
          <p:nvPr/>
        </p:nvSpPr>
        <p:spPr>
          <a:xfrm>
            <a:off x="5409754" y="1711778"/>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err="1">
                <a:solidFill>
                  <a:schemeClr val="tx1">
                    <a:lumMod val="50000"/>
                    <a:lumOff val="50000"/>
                  </a:schemeClr>
                </a:solidFill>
              </a:rPr>
              <a:t>L’utilisation</a:t>
            </a:r>
            <a:r>
              <a:rPr lang="en-US" sz="1000">
                <a:solidFill>
                  <a:schemeClr val="tx1">
                    <a:lumMod val="50000"/>
                    <a:lumOff val="50000"/>
                  </a:schemeClr>
                </a:solidFill>
              </a:rPr>
              <a:t> de </a:t>
            </a:r>
            <a:r>
              <a:rPr lang="en-US" sz="1000" err="1">
                <a:solidFill>
                  <a:schemeClr val="tx1">
                    <a:lumMod val="50000"/>
                    <a:lumOff val="50000"/>
                  </a:schemeClr>
                </a:solidFill>
              </a:rPr>
              <a:t>gestionnaire</a:t>
            </a:r>
            <a:r>
              <a:rPr lang="en-US" sz="1000">
                <a:solidFill>
                  <a:schemeClr val="tx1">
                    <a:lumMod val="50000"/>
                    <a:lumOff val="50000"/>
                  </a:schemeClr>
                </a:solidFill>
              </a:rPr>
              <a:t> de code </a:t>
            </a:r>
            <a:r>
              <a:rPr lang="en-US" sz="1000" err="1">
                <a:solidFill>
                  <a:schemeClr val="tx1">
                    <a:lumMod val="50000"/>
                    <a:lumOff val="50000"/>
                  </a:schemeClr>
                </a:solidFill>
              </a:rPr>
              <a:t>en</a:t>
            </a:r>
            <a:r>
              <a:rPr lang="en-US" sz="1000">
                <a:solidFill>
                  <a:schemeClr val="tx1">
                    <a:lumMod val="50000"/>
                    <a:lumOff val="50000"/>
                  </a:schemeClr>
                </a:solidFill>
              </a:rPr>
              <a:t> </a:t>
            </a:r>
            <a:r>
              <a:rPr lang="en-US" sz="1000" err="1">
                <a:solidFill>
                  <a:schemeClr val="tx1">
                    <a:lumMod val="50000"/>
                    <a:lumOff val="50000"/>
                  </a:schemeClr>
                </a:solidFill>
              </a:rPr>
              <a:t>ligne</a:t>
            </a:r>
            <a:endParaRPr lang="en-US" sz="1000">
              <a:solidFill>
                <a:schemeClr val="tx1">
                  <a:lumMod val="50000"/>
                  <a:lumOff val="50000"/>
                </a:schemeClr>
              </a:solidFill>
            </a:endParaRPr>
          </a:p>
        </p:txBody>
      </p:sp>
      <p:sp>
        <p:nvSpPr>
          <p:cNvPr id="9" name="Text Placeholder 23"/>
          <p:cNvSpPr txBox="1">
            <a:spLocks/>
          </p:cNvSpPr>
          <p:nvPr/>
        </p:nvSpPr>
        <p:spPr>
          <a:xfrm>
            <a:off x="5409754" y="1964212"/>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err="1">
                <a:solidFill>
                  <a:schemeClr val="tx1">
                    <a:lumMod val="50000"/>
                    <a:lumOff val="50000"/>
                  </a:schemeClr>
                </a:solidFill>
                <a:latin typeface="Lato" charset="0"/>
                <a:ea typeface="Lato" charset="0"/>
                <a:cs typeface="Lato" charset="0"/>
              </a:rPr>
              <a:t>Afin</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partager</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notre</a:t>
            </a:r>
            <a:r>
              <a:rPr lang="en-US" sz="900">
                <a:solidFill>
                  <a:schemeClr val="tx1">
                    <a:lumMod val="50000"/>
                    <a:lumOff val="50000"/>
                  </a:schemeClr>
                </a:solidFill>
                <a:latin typeface="Lato" charset="0"/>
                <a:ea typeface="Lato" charset="0"/>
                <a:cs typeface="Lato" charset="0"/>
              </a:rPr>
              <a:t> travail et de </a:t>
            </a:r>
            <a:r>
              <a:rPr lang="en-US" sz="900" err="1">
                <a:solidFill>
                  <a:schemeClr val="tx1">
                    <a:lumMod val="50000"/>
                    <a:lumOff val="50000"/>
                  </a:schemeClr>
                </a:solidFill>
                <a:latin typeface="Lato" charset="0"/>
                <a:ea typeface="Lato" charset="0"/>
                <a:cs typeface="Lato" charset="0"/>
              </a:rPr>
              <a:t>toujours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rester</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synchronisé</a:t>
            </a:r>
            <a:r>
              <a:rPr lang="en-US" sz="900">
                <a:solidFill>
                  <a:schemeClr val="tx1">
                    <a:lumMod val="50000"/>
                    <a:lumOff val="50000"/>
                  </a:schemeClr>
                </a:solidFill>
                <a:latin typeface="Lato" charset="0"/>
                <a:ea typeface="Lato" charset="0"/>
                <a:cs typeface="Lato" charset="0"/>
              </a:rPr>
              <a:t>, nous nous </a:t>
            </a:r>
            <a:r>
              <a:rPr lang="en-US" sz="900" err="1">
                <a:solidFill>
                  <a:schemeClr val="tx1">
                    <a:lumMod val="50000"/>
                    <a:lumOff val="50000"/>
                  </a:schemeClr>
                </a:solidFill>
                <a:latin typeface="Lato" charset="0"/>
                <a:ea typeface="Lato" charset="0"/>
                <a:cs typeface="Lato" charset="0"/>
              </a:rPr>
              <a:t>sommes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servis</a:t>
            </a:r>
            <a:r>
              <a:rPr lang="en-US" sz="900">
                <a:solidFill>
                  <a:schemeClr val="tx1">
                    <a:lumMod val="50000"/>
                    <a:lumOff val="50000"/>
                  </a:schemeClr>
                </a:solidFill>
                <a:latin typeface="Lato" charset="0"/>
                <a:ea typeface="Lato" charset="0"/>
                <a:cs typeface="Lato" charset="0"/>
              </a:rPr>
              <a:t> de </a:t>
            </a:r>
            <a:r>
              <a:rPr lang="en-US" sz="900" b="1" err="1">
                <a:solidFill>
                  <a:schemeClr val="tx1">
                    <a:lumMod val="50000"/>
                    <a:lumOff val="50000"/>
                  </a:schemeClr>
                </a:solidFill>
                <a:latin typeface="Lato" charset="0"/>
                <a:ea typeface="Lato" charset="0"/>
                <a:cs typeface="Lato" charset="0"/>
              </a:rPr>
              <a:t>Git</a:t>
            </a:r>
            <a:endParaRPr lang="en-US" sz="900" b="1">
              <a:solidFill>
                <a:schemeClr val="tx1">
                  <a:lumMod val="50000"/>
                  <a:lumOff val="50000"/>
                </a:schemeClr>
              </a:solidFill>
              <a:latin typeface="Lato" charset="0"/>
              <a:ea typeface="Lato" charset="0"/>
              <a:cs typeface="Lato" charset="0"/>
            </a:endParaRPr>
          </a:p>
        </p:txBody>
      </p:sp>
      <p:sp>
        <p:nvSpPr>
          <p:cNvPr id="10" name="Rectángulo redondeado 9"/>
          <p:cNvSpPr/>
          <p:nvPr/>
        </p:nvSpPr>
        <p:spPr>
          <a:xfrm>
            <a:off x="4604657" y="1766642"/>
            <a:ext cx="612064" cy="61142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20"/>
          <p:cNvSpPr txBox="1">
            <a:spLocks/>
          </p:cNvSpPr>
          <p:nvPr/>
        </p:nvSpPr>
        <p:spPr>
          <a:xfrm>
            <a:off x="5398351" y="2737029"/>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err="1">
                <a:solidFill>
                  <a:schemeClr val="tx1">
                    <a:lumMod val="50000"/>
                    <a:lumOff val="50000"/>
                  </a:schemeClr>
                </a:solidFill>
              </a:rPr>
              <a:t>Favoriser</a:t>
            </a:r>
            <a:r>
              <a:rPr lang="en-US" sz="1000">
                <a:solidFill>
                  <a:schemeClr val="tx1">
                    <a:lumMod val="50000"/>
                    <a:lumOff val="50000"/>
                  </a:schemeClr>
                </a:solidFill>
              </a:rPr>
              <a:t> </a:t>
            </a:r>
            <a:r>
              <a:rPr lang="en-US" sz="1000" err="1">
                <a:solidFill>
                  <a:schemeClr val="tx1">
                    <a:lumMod val="50000"/>
                    <a:lumOff val="50000"/>
                  </a:schemeClr>
                </a:solidFill>
              </a:rPr>
              <a:t>l’entraide</a:t>
            </a:r>
            <a:r>
              <a:rPr lang="en-US" sz="1000">
                <a:solidFill>
                  <a:schemeClr val="tx1">
                    <a:lumMod val="50000"/>
                    <a:lumOff val="50000"/>
                  </a:schemeClr>
                </a:solidFill>
              </a:rPr>
              <a:t> et la discussion</a:t>
            </a:r>
          </a:p>
        </p:txBody>
      </p:sp>
      <p:sp>
        <p:nvSpPr>
          <p:cNvPr id="12" name="Text Placeholder 23"/>
          <p:cNvSpPr txBox="1">
            <a:spLocks/>
          </p:cNvSpPr>
          <p:nvPr/>
        </p:nvSpPr>
        <p:spPr>
          <a:xfrm>
            <a:off x="5398351" y="2989463"/>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a:solidFill>
                  <a:schemeClr val="tx1">
                    <a:lumMod val="50000"/>
                    <a:lumOff val="50000"/>
                  </a:schemeClr>
                </a:solidFill>
                <a:latin typeface="Lato" charset="0"/>
                <a:ea typeface="Lato" charset="0"/>
                <a:cs typeface="Lato" charset="0"/>
              </a:rPr>
              <a:t>Nous </a:t>
            </a:r>
            <a:r>
              <a:rPr lang="en-US" sz="900" err="1">
                <a:solidFill>
                  <a:schemeClr val="tx1">
                    <a:lumMod val="50000"/>
                    <a:lumOff val="50000"/>
                  </a:schemeClr>
                </a:solidFill>
                <a:latin typeface="Lato" charset="0"/>
                <a:ea typeface="Lato" charset="0"/>
                <a:cs typeface="Lato" charset="0"/>
              </a:rPr>
              <a:t>avons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choisi</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réaliser</a:t>
            </a:r>
            <a:r>
              <a:rPr lang="en-US" sz="900">
                <a:solidFill>
                  <a:schemeClr val="tx1">
                    <a:lumMod val="50000"/>
                    <a:lumOff val="50000"/>
                  </a:schemeClr>
                </a:solidFill>
                <a:latin typeface="Lato" charset="0"/>
                <a:ea typeface="Lato" charset="0"/>
                <a:cs typeface="Lato" charset="0"/>
              </a:rPr>
              <a:t> des </a:t>
            </a:r>
            <a:r>
              <a:rPr lang="en-US" sz="900" b="1">
                <a:solidFill>
                  <a:schemeClr val="tx1">
                    <a:lumMod val="50000"/>
                    <a:lumOff val="50000"/>
                  </a:schemeClr>
                </a:solidFill>
                <a:latin typeface="Lato" charset="0"/>
                <a:ea typeface="Lato" charset="0"/>
                <a:cs typeface="Lato" charset="0"/>
              </a:rPr>
              <a:t>bi-weekly meetings </a:t>
            </a:r>
            <a:r>
              <a:rPr lang="en-US" sz="900">
                <a:solidFill>
                  <a:schemeClr val="tx1">
                    <a:lumMod val="50000"/>
                    <a:lumOff val="50000"/>
                  </a:schemeClr>
                </a:solidFill>
                <a:latin typeface="Lato" charset="0"/>
                <a:ea typeface="Lato" charset="0"/>
                <a:cs typeface="Lato" charset="0"/>
              </a:rPr>
              <a:t>pour </a:t>
            </a:r>
            <a:r>
              <a:rPr lang="en-US" sz="900" err="1">
                <a:solidFill>
                  <a:schemeClr val="tx1">
                    <a:lumMod val="50000"/>
                    <a:lumOff val="50000"/>
                  </a:schemeClr>
                </a:solidFill>
                <a:latin typeface="Lato" charset="0"/>
                <a:ea typeface="Lato" charset="0"/>
                <a:cs typeface="Lato" charset="0"/>
              </a:rPr>
              <a:t>toujours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garder</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une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vue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d’ensemble</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l’avancée</a:t>
            </a:r>
            <a:r>
              <a:rPr lang="en-US" sz="900">
                <a:solidFill>
                  <a:schemeClr val="tx1">
                    <a:lumMod val="50000"/>
                    <a:lumOff val="50000"/>
                  </a:schemeClr>
                </a:solidFill>
                <a:latin typeface="Lato" charset="0"/>
                <a:ea typeface="Lato" charset="0"/>
                <a:cs typeface="Lato" charset="0"/>
              </a:rPr>
              <a:t> du </a:t>
            </a:r>
            <a:r>
              <a:rPr lang="en-US" sz="900" err="1">
                <a:solidFill>
                  <a:schemeClr val="tx1">
                    <a:lumMod val="50000"/>
                    <a:lumOff val="50000"/>
                  </a:schemeClr>
                </a:solidFill>
                <a:latin typeface="Lato" charset="0"/>
                <a:ea typeface="Lato" charset="0"/>
                <a:cs typeface="Lato" charset="0"/>
              </a:rPr>
              <a:t>projet</a:t>
            </a:r>
            <a:r>
              <a:rPr lang="en-US" sz="900">
                <a:solidFill>
                  <a:schemeClr val="tx1">
                    <a:lumMod val="50000"/>
                    <a:lumOff val="50000"/>
                  </a:schemeClr>
                </a:solidFill>
                <a:latin typeface="Lato" charset="0"/>
                <a:ea typeface="Lato" charset="0"/>
                <a:cs typeface="Lato" charset="0"/>
              </a:rPr>
              <a:t> et de faire </a:t>
            </a:r>
            <a:r>
              <a:rPr lang="en-US" sz="900" err="1">
                <a:solidFill>
                  <a:schemeClr val="tx1">
                    <a:lumMod val="50000"/>
                    <a:lumOff val="50000"/>
                  </a:schemeClr>
                </a:solidFill>
                <a:latin typeface="Lato" charset="0"/>
                <a:ea typeface="Lato" charset="0"/>
                <a:cs typeface="Lato" charset="0"/>
              </a:rPr>
              <a:t>remonter</a:t>
            </a:r>
            <a:r>
              <a:rPr lang="en-US" sz="900">
                <a:solidFill>
                  <a:schemeClr val="tx1">
                    <a:lumMod val="50000"/>
                    <a:lumOff val="50000"/>
                  </a:schemeClr>
                </a:solidFill>
                <a:latin typeface="Lato" charset="0"/>
                <a:ea typeface="Lato" charset="0"/>
                <a:cs typeface="Lato" charset="0"/>
              </a:rPr>
              <a:t> les </a:t>
            </a:r>
            <a:r>
              <a:rPr lang="en-US" sz="900" err="1">
                <a:solidFill>
                  <a:schemeClr val="tx1">
                    <a:lumMod val="50000"/>
                    <a:lumOff val="50000"/>
                  </a:schemeClr>
                </a:solidFill>
                <a:latin typeface="Lato" charset="0"/>
                <a:ea typeface="Lato" charset="0"/>
                <a:cs typeface="Lato" charset="0"/>
              </a:rPr>
              <a:t>problèmes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potentiels</a:t>
            </a:r>
            <a:endParaRPr lang="en-US" sz="900">
              <a:solidFill>
                <a:schemeClr val="tx1">
                  <a:lumMod val="50000"/>
                  <a:lumOff val="50000"/>
                </a:schemeClr>
              </a:solidFill>
              <a:latin typeface="Lato" charset="0"/>
              <a:ea typeface="Lato" charset="0"/>
              <a:cs typeface="Lato" charset="0"/>
            </a:endParaRPr>
          </a:p>
        </p:txBody>
      </p:sp>
      <p:sp>
        <p:nvSpPr>
          <p:cNvPr id="13" name="Rectángulo redondeado 12"/>
          <p:cNvSpPr/>
          <p:nvPr/>
        </p:nvSpPr>
        <p:spPr>
          <a:xfrm>
            <a:off x="4593254" y="2733564"/>
            <a:ext cx="612064" cy="611427"/>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redondeado 16"/>
          <p:cNvSpPr/>
          <p:nvPr/>
        </p:nvSpPr>
        <p:spPr>
          <a:xfrm>
            <a:off x="478971" y="1763443"/>
            <a:ext cx="612064" cy="6114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redondeado 17"/>
          <p:cNvSpPr/>
          <p:nvPr/>
        </p:nvSpPr>
        <p:spPr>
          <a:xfrm>
            <a:off x="478971" y="2733564"/>
            <a:ext cx="612064" cy="611427"/>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Marcador de texto 1"/>
          <p:cNvSpPr>
            <a:spLocks noGrp="1"/>
          </p:cNvSpPr>
          <p:nvPr>
            <p:ph type="body" sz="quarter" idx="10"/>
          </p:nvPr>
        </p:nvSpPr>
        <p:spPr>
          <a:xfrm>
            <a:off x="2230697" y="344068"/>
            <a:ext cx="4696207" cy="576956"/>
          </a:xfrm>
        </p:spPr>
        <p:txBody>
          <a:bodyPr/>
          <a:lstStyle/>
          <a:p>
            <a:r>
              <a:rPr lang="fr-FR" noProof="0" dirty="0"/>
              <a:t>Notre organisation</a:t>
            </a:r>
          </a:p>
        </p:txBody>
      </p:sp>
      <p:sp>
        <p:nvSpPr>
          <p:cNvPr id="3" name="Marcador de texto 2"/>
          <p:cNvSpPr>
            <a:spLocks noGrp="1"/>
          </p:cNvSpPr>
          <p:nvPr>
            <p:ph type="body" sz="quarter" idx="11"/>
          </p:nvPr>
        </p:nvSpPr>
        <p:spPr/>
        <p:txBody>
          <a:bodyPr/>
          <a:lstStyle/>
          <a:p>
            <a:r>
              <a:rPr lang="fr-FR" noProof="0" dirty="0"/>
              <a:t>Une organisation compliquée mais de qualité</a:t>
            </a:r>
          </a:p>
        </p:txBody>
      </p:sp>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58" name="AutoShape 14"/>
          <p:cNvSpPr>
            <a:spLocks/>
          </p:cNvSpPr>
          <p:nvPr/>
        </p:nvSpPr>
        <p:spPr bwMode="auto">
          <a:xfrm>
            <a:off x="4766270"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59" name="AutoShape 14"/>
          <p:cNvSpPr>
            <a:spLocks/>
          </p:cNvSpPr>
          <p:nvPr/>
        </p:nvSpPr>
        <p:spPr bwMode="auto">
          <a:xfrm>
            <a:off x="624709" y="2880297"/>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60" name="AutoShape 14"/>
          <p:cNvSpPr>
            <a:spLocks/>
          </p:cNvSpPr>
          <p:nvPr/>
        </p:nvSpPr>
        <p:spPr bwMode="auto">
          <a:xfrm>
            <a:off x="4754867" y="2880297"/>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40" name="Text Placeholder 20"/>
          <p:cNvSpPr txBox="1">
            <a:spLocks/>
          </p:cNvSpPr>
          <p:nvPr/>
        </p:nvSpPr>
        <p:spPr>
          <a:xfrm>
            <a:off x="1224755" y="1711778"/>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Les rencontres </a:t>
            </a:r>
            <a:r>
              <a:rPr lang="en-US" sz="1000" err="1">
                <a:solidFill>
                  <a:schemeClr val="tx1">
                    <a:lumMod val="50000"/>
                    <a:lumOff val="50000"/>
                  </a:schemeClr>
                </a:solidFill>
              </a:rPr>
              <a:t>virtuelles</a:t>
            </a:r>
            <a:r>
              <a:rPr lang="en-US" sz="1000">
                <a:solidFill>
                  <a:schemeClr val="tx1">
                    <a:lumMod val="50000"/>
                    <a:lumOff val="50000"/>
                  </a:schemeClr>
                </a:solidFill>
              </a:rPr>
              <a:t> </a:t>
            </a:r>
            <a:r>
              <a:rPr lang="en-US" sz="1000" err="1">
                <a:solidFill>
                  <a:schemeClr val="tx1">
                    <a:lumMod val="50000"/>
                    <a:lumOff val="50000"/>
                  </a:schemeClr>
                </a:solidFill>
              </a:rPr>
              <a:t>plut</a:t>
            </a:r>
            <a:r>
              <a:rPr lang="fr-FR" sz="1000" err="1">
                <a:solidFill>
                  <a:schemeClr val="tx1">
                    <a:lumMod val="50000"/>
                    <a:lumOff val="50000"/>
                  </a:schemeClr>
                </a:solidFill>
              </a:rPr>
              <a:t>ôt</a:t>
            </a:r>
            <a:r>
              <a:rPr lang="fr-FR" sz="1000">
                <a:solidFill>
                  <a:schemeClr val="tx1">
                    <a:lumMod val="50000"/>
                    <a:lumOff val="50000"/>
                  </a:schemeClr>
                </a:solidFill>
              </a:rPr>
              <a:t> que physique</a:t>
            </a:r>
            <a:endParaRPr lang="en-US" sz="1000">
              <a:solidFill>
                <a:schemeClr val="tx1">
                  <a:lumMod val="50000"/>
                  <a:lumOff val="50000"/>
                </a:schemeClr>
              </a:solidFill>
            </a:endParaRPr>
          </a:p>
        </p:txBody>
      </p:sp>
      <p:sp>
        <p:nvSpPr>
          <p:cNvPr id="41" name="Text Placeholder 23"/>
          <p:cNvSpPr txBox="1">
            <a:spLocks/>
          </p:cNvSpPr>
          <p:nvPr/>
        </p:nvSpPr>
        <p:spPr>
          <a:xfrm>
            <a:off x="1224755" y="1964212"/>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a:solidFill>
                  <a:schemeClr val="tx1">
                    <a:lumMod val="50000"/>
                    <a:lumOff val="50000"/>
                  </a:schemeClr>
                </a:solidFill>
                <a:latin typeface="Lato" charset="0"/>
                <a:ea typeface="Lato" charset="0"/>
                <a:cs typeface="Lato" charset="0"/>
              </a:rPr>
              <a:t>Au vu de </a:t>
            </a:r>
            <a:r>
              <a:rPr lang="en-US" sz="900" err="1">
                <a:solidFill>
                  <a:schemeClr val="tx1">
                    <a:lumMod val="50000"/>
                    <a:lumOff val="50000"/>
                  </a:schemeClr>
                </a:solidFill>
                <a:latin typeface="Lato" charset="0"/>
                <a:ea typeface="Lato" charset="0"/>
                <a:cs typeface="Lato" charset="0"/>
              </a:rPr>
              <a:t>nos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emplois</a:t>
            </a:r>
            <a:r>
              <a:rPr lang="en-US" sz="900">
                <a:solidFill>
                  <a:schemeClr val="tx1">
                    <a:lumMod val="50000"/>
                    <a:lumOff val="50000"/>
                  </a:schemeClr>
                </a:solidFill>
                <a:latin typeface="Lato" charset="0"/>
                <a:ea typeface="Lato" charset="0"/>
                <a:cs typeface="Lato" charset="0"/>
              </a:rPr>
              <a:t> du temps </a:t>
            </a:r>
            <a:r>
              <a:rPr lang="en-US" sz="900" err="1">
                <a:solidFill>
                  <a:schemeClr val="tx1">
                    <a:lumMod val="50000"/>
                    <a:lumOff val="50000"/>
                  </a:schemeClr>
                </a:solidFill>
                <a:latin typeface="Lato" charset="0"/>
                <a:ea typeface="Lato" charset="0"/>
                <a:cs typeface="Lato" charset="0"/>
              </a:rPr>
              <a:t>jamais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synchronisés</a:t>
            </a:r>
            <a:r>
              <a:rPr lang="en-US" sz="900">
                <a:solidFill>
                  <a:schemeClr val="tx1">
                    <a:lumMod val="50000"/>
                    <a:lumOff val="50000"/>
                  </a:schemeClr>
                </a:solidFill>
                <a:latin typeface="Lato" charset="0"/>
                <a:ea typeface="Lato" charset="0"/>
                <a:cs typeface="Lato" charset="0"/>
              </a:rPr>
              <a:t>, nous ne nous </a:t>
            </a:r>
            <a:r>
              <a:rPr lang="en-US" sz="900" err="1">
                <a:solidFill>
                  <a:schemeClr val="tx1">
                    <a:lumMod val="50000"/>
                    <a:lumOff val="50000"/>
                  </a:schemeClr>
                </a:solidFill>
                <a:latin typeface="Lato" charset="0"/>
                <a:ea typeface="Lato" charset="0"/>
                <a:cs typeface="Lato" charset="0"/>
              </a:rPr>
              <a:t>sommes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retrouvés</a:t>
            </a:r>
            <a:r>
              <a:rPr lang="en-US" sz="900">
                <a:solidFill>
                  <a:schemeClr val="tx1">
                    <a:lumMod val="50000"/>
                    <a:lumOff val="50000"/>
                  </a:schemeClr>
                </a:solidFill>
                <a:latin typeface="Lato" charset="0"/>
                <a:ea typeface="Lato" charset="0"/>
                <a:cs typeface="Lato" charset="0"/>
              </a:rPr>
              <a:t> que </a:t>
            </a:r>
            <a:r>
              <a:rPr lang="en-US" sz="900" b="1">
                <a:solidFill>
                  <a:schemeClr val="tx1">
                    <a:lumMod val="50000"/>
                    <a:lumOff val="50000"/>
                  </a:schemeClr>
                </a:solidFill>
                <a:latin typeface="Lato" charset="0"/>
                <a:ea typeface="Lato" charset="0"/>
                <a:cs typeface="Lato" charset="0"/>
              </a:rPr>
              <a:t>3 </a:t>
            </a:r>
            <a:r>
              <a:rPr lang="en-US" sz="900" b="1" err="1">
                <a:solidFill>
                  <a:schemeClr val="tx1">
                    <a:lumMod val="50000"/>
                    <a:lumOff val="50000"/>
                  </a:schemeClr>
                </a:solidFill>
                <a:latin typeface="Lato" charset="0"/>
                <a:ea typeface="Lato" charset="0"/>
                <a:cs typeface="Lato" charset="0"/>
              </a:rPr>
              <a:t>fois</a:t>
            </a:r>
            <a:r>
              <a:rPr lang="en-US" sz="900" b="1">
                <a:solidFill>
                  <a:schemeClr val="tx1">
                    <a:lumMod val="50000"/>
                    <a:lumOff val="50000"/>
                  </a:schemeClr>
                </a:solidFill>
                <a:latin typeface="Lato" charset="0"/>
                <a:ea typeface="Lato" charset="0"/>
                <a:cs typeface="Lato" charset="0"/>
              </a:rPr>
              <a:t> </a:t>
            </a:r>
            <a:r>
              <a:rPr lang="en-US" sz="900" b="1" err="1">
                <a:solidFill>
                  <a:schemeClr val="tx1">
                    <a:lumMod val="50000"/>
                    <a:lumOff val="50000"/>
                  </a:schemeClr>
                </a:solidFill>
                <a:latin typeface="Lato" charset="0"/>
                <a:ea typeface="Lato" charset="0"/>
                <a:cs typeface="Lato" charset="0"/>
              </a:rPr>
              <a:t>en</a:t>
            </a:r>
            <a:r>
              <a:rPr lang="en-US" sz="900" b="1">
                <a:solidFill>
                  <a:schemeClr val="tx1">
                    <a:lumMod val="50000"/>
                    <a:lumOff val="50000"/>
                  </a:schemeClr>
                </a:solidFill>
                <a:latin typeface="Lato" charset="0"/>
                <a:ea typeface="Lato" charset="0"/>
                <a:cs typeface="Lato" charset="0"/>
              </a:rPr>
              <a:t> </a:t>
            </a:r>
            <a:r>
              <a:rPr lang="en-US" sz="900" b="1" err="1">
                <a:solidFill>
                  <a:schemeClr val="tx1">
                    <a:lumMod val="50000"/>
                    <a:lumOff val="50000"/>
                  </a:schemeClr>
                </a:solidFill>
                <a:latin typeface="Lato" charset="0"/>
                <a:ea typeface="Lato" charset="0"/>
                <a:cs typeface="Lato" charset="0"/>
              </a:rPr>
              <a:t>vrai</a:t>
            </a:r>
            <a:endParaRPr lang="en-US" sz="900" b="1">
              <a:solidFill>
                <a:schemeClr val="tx1">
                  <a:lumMod val="50000"/>
                  <a:lumOff val="50000"/>
                </a:schemeClr>
              </a:solidFill>
              <a:latin typeface="Lato" charset="0"/>
              <a:ea typeface="Lato" charset="0"/>
              <a:cs typeface="Lato" charset="0"/>
            </a:endParaRPr>
          </a:p>
        </p:txBody>
      </p:sp>
      <p:sp>
        <p:nvSpPr>
          <p:cNvPr id="42" name="Text Placeholder 20"/>
          <p:cNvSpPr txBox="1">
            <a:spLocks/>
          </p:cNvSpPr>
          <p:nvPr/>
        </p:nvSpPr>
        <p:spPr>
          <a:xfrm>
            <a:off x="1213352" y="2737029"/>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Se </a:t>
            </a:r>
            <a:r>
              <a:rPr lang="en-US" sz="1000" err="1">
                <a:solidFill>
                  <a:schemeClr val="tx1">
                    <a:lumMod val="50000"/>
                    <a:lumOff val="50000"/>
                  </a:schemeClr>
                </a:solidFill>
              </a:rPr>
              <a:t>servir</a:t>
            </a:r>
            <a:r>
              <a:rPr lang="en-US" sz="1000">
                <a:solidFill>
                  <a:schemeClr val="tx1">
                    <a:lumMod val="50000"/>
                    <a:lumOff val="50000"/>
                  </a:schemeClr>
                </a:solidFill>
              </a:rPr>
              <a:t> de </a:t>
            </a:r>
            <a:r>
              <a:rPr lang="en-US" sz="1000" err="1">
                <a:solidFill>
                  <a:schemeClr val="tx1">
                    <a:lumMod val="50000"/>
                    <a:lumOff val="50000"/>
                  </a:schemeClr>
                </a:solidFill>
              </a:rPr>
              <a:t>nos</a:t>
            </a:r>
            <a:r>
              <a:rPr lang="en-US" sz="1000">
                <a:solidFill>
                  <a:schemeClr val="tx1">
                    <a:lumMod val="50000"/>
                    <a:lumOff val="50000"/>
                  </a:schemeClr>
                </a:solidFill>
              </a:rPr>
              <a:t> doubles cursus</a:t>
            </a:r>
          </a:p>
        </p:txBody>
      </p:sp>
      <p:sp>
        <p:nvSpPr>
          <p:cNvPr id="43" name="Text Placeholder 23"/>
          <p:cNvSpPr txBox="1">
            <a:spLocks/>
          </p:cNvSpPr>
          <p:nvPr/>
        </p:nvSpPr>
        <p:spPr>
          <a:xfrm>
            <a:off x="1213352" y="2989463"/>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dirty="0" err="1">
                <a:solidFill>
                  <a:schemeClr val="tx1">
                    <a:lumMod val="50000"/>
                    <a:lumOff val="50000"/>
                  </a:schemeClr>
                </a:solidFill>
                <a:latin typeface="Lato" charset="0"/>
                <a:ea typeface="Lato" charset="0"/>
                <a:cs typeface="Lato" charset="0"/>
              </a:rPr>
              <a:t>Afin</a:t>
            </a:r>
            <a:r>
              <a:rPr lang="en-US" sz="900" dirty="0">
                <a:solidFill>
                  <a:schemeClr val="tx1">
                    <a:lumMod val="50000"/>
                    <a:lumOff val="50000"/>
                  </a:schemeClr>
                </a:solidFill>
                <a:latin typeface="Lato" charset="0"/>
                <a:ea typeface="Lato" charset="0"/>
                <a:cs typeface="Lato" charset="0"/>
              </a:rPr>
              <a:t> de </a:t>
            </a:r>
            <a:r>
              <a:rPr lang="en-US" sz="900" dirty="0" err="1">
                <a:solidFill>
                  <a:schemeClr val="tx1">
                    <a:lumMod val="50000"/>
                    <a:lumOff val="50000"/>
                  </a:schemeClr>
                </a:solidFill>
                <a:latin typeface="Lato" charset="0"/>
                <a:ea typeface="Lato" charset="0"/>
                <a:cs typeface="Lato" charset="0"/>
              </a:rPr>
              <a:t>maximiser</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l’efficacité</a:t>
            </a:r>
            <a:r>
              <a:rPr lang="en-US" sz="900" dirty="0">
                <a:solidFill>
                  <a:schemeClr val="tx1">
                    <a:lumMod val="50000"/>
                    <a:lumOff val="50000"/>
                  </a:schemeClr>
                </a:solidFill>
                <a:latin typeface="Lato" charset="0"/>
                <a:ea typeface="Lato" charset="0"/>
                <a:cs typeface="Lato" charset="0"/>
              </a:rPr>
              <a:t> de </a:t>
            </a:r>
            <a:r>
              <a:rPr lang="en-US" sz="900" dirty="0" err="1">
                <a:solidFill>
                  <a:schemeClr val="tx1">
                    <a:lumMod val="50000"/>
                    <a:lumOff val="50000"/>
                  </a:schemeClr>
                </a:solidFill>
                <a:latin typeface="Lato" charset="0"/>
                <a:ea typeface="Lato" charset="0"/>
                <a:cs typeface="Lato" charset="0"/>
              </a:rPr>
              <a:t>notre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groupe</a:t>
            </a:r>
            <a:r>
              <a:rPr lang="en-US" sz="900" dirty="0">
                <a:solidFill>
                  <a:schemeClr val="tx1">
                    <a:lumMod val="50000"/>
                    <a:lumOff val="50000"/>
                  </a:schemeClr>
                </a:solidFill>
                <a:latin typeface="Lato" charset="0"/>
                <a:ea typeface="Lato" charset="0"/>
                <a:cs typeface="Lato" charset="0"/>
              </a:rPr>
              <a:t>, nous nous </a:t>
            </a:r>
            <a:r>
              <a:rPr lang="en-US" sz="900" dirty="0" err="1">
                <a:solidFill>
                  <a:schemeClr val="tx1">
                    <a:lumMod val="50000"/>
                    <a:lumOff val="50000"/>
                  </a:schemeClr>
                </a:solidFill>
                <a:latin typeface="Lato" charset="0"/>
                <a:ea typeface="Lato" charset="0"/>
                <a:cs typeface="Lato" charset="0"/>
              </a:rPr>
              <a:t>sommes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servis</a:t>
            </a:r>
            <a:r>
              <a:rPr lang="en-US" sz="900" dirty="0">
                <a:solidFill>
                  <a:schemeClr val="tx1">
                    <a:lumMod val="50000"/>
                    <a:lumOff val="50000"/>
                  </a:schemeClr>
                </a:solidFill>
                <a:latin typeface="Lato" charset="0"/>
                <a:ea typeface="Lato" charset="0"/>
                <a:cs typeface="Lato" charset="0"/>
              </a:rPr>
              <a:t> des </a:t>
            </a:r>
            <a:r>
              <a:rPr lang="en-US" sz="900" b="1" dirty="0" err="1">
                <a:solidFill>
                  <a:schemeClr val="tx1">
                    <a:lumMod val="50000"/>
                    <a:lumOff val="50000"/>
                  </a:schemeClr>
                </a:solidFill>
                <a:latin typeface="Lato" charset="0"/>
                <a:ea typeface="Lato" charset="0"/>
                <a:cs typeface="Lato" charset="0"/>
              </a:rPr>
              <a:t>méthodes</a:t>
            </a:r>
            <a:r>
              <a:rPr lang="en-US" sz="900" b="1" dirty="0">
                <a:solidFill>
                  <a:schemeClr val="tx1">
                    <a:lumMod val="50000"/>
                    <a:lumOff val="50000"/>
                  </a:schemeClr>
                </a:solidFill>
                <a:latin typeface="Lato" charset="0"/>
                <a:ea typeface="Lato" charset="0"/>
                <a:cs typeface="Lato" charset="0"/>
              </a:rPr>
              <a:t> </a:t>
            </a:r>
            <a:r>
              <a:rPr lang="en-US" sz="900" b="1" dirty="0" err="1">
                <a:solidFill>
                  <a:schemeClr val="tx1">
                    <a:lumMod val="50000"/>
                    <a:lumOff val="50000"/>
                  </a:schemeClr>
                </a:solidFill>
                <a:latin typeface="Lato" charset="0"/>
                <a:ea typeface="Lato" charset="0"/>
                <a:cs typeface="Lato" charset="0"/>
              </a:rPr>
              <a:t>agiles</a:t>
            </a:r>
            <a:r>
              <a:rPr lang="en-US" sz="900" b="1" dirty="0">
                <a:solidFill>
                  <a:schemeClr val="tx1">
                    <a:lumMod val="50000"/>
                    <a:lumOff val="50000"/>
                  </a:schemeClr>
                </a:solidFill>
                <a:latin typeface="Lato" charset="0"/>
                <a:ea typeface="Lato" charset="0"/>
                <a:cs typeface="Lato" charset="0"/>
              </a:rPr>
              <a:t> </a:t>
            </a:r>
            <a:r>
              <a:rPr lang="en-US" sz="900" dirty="0">
                <a:solidFill>
                  <a:schemeClr val="tx1">
                    <a:lumMod val="50000"/>
                    <a:lumOff val="50000"/>
                  </a:schemeClr>
                </a:solidFill>
                <a:latin typeface="Lato" charset="0"/>
                <a:ea typeface="Lato" charset="0"/>
                <a:cs typeface="Lato" charset="0"/>
              </a:rPr>
              <a:t>pour </a:t>
            </a:r>
            <a:r>
              <a:rPr lang="en-US" sz="900" dirty="0" err="1">
                <a:solidFill>
                  <a:schemeClr val="tx1">
                    <a:lumMod val="50000"/>
                    <a:lumOff val="50000"/>
                  </a:schemeClr>
                </a:solidFill>
                <a:latin typeface="Lato" charset="0"/>
                <a:ea typeface="Lato" charset="0"/>
                <a:cs typeface="Lato" charset="0"/>
              </a:rPr>
              <a:t>gérer</a:t>
            </a:r>
            <a:r>
              <a:rPr lang="en-US" sz="900" dirty="0">
                <a:solidFill>
                  <a:schemeClr val="tx1">
                    <a:lumMod val="50000"/>
                    <a:lumOff val="50000"/>
                  </a:schemeClr>
                </a:solidFill>
                <a:latin typeface="Lato" charset="0"/>
                <a:ea typeface="Lato" charset="0"/>
                <a:cs typeface="Lato" charset="0"/>
              </a:rPr>
              <a:t> le </a:t>
            </a:r>
            <a:r>
              <a:rPr lang="en-US" sz="900" dirty="0" err="1">
                <a:solidFill>
                  <a:schemeClr val="tx1">
                    <a:lumMod val="50000"/>
                    <a:lumOff val="50000"/>
                  </a:schemeClr>
                </a:solidFill>
                <a:latin typeface="Lato" charset="0"/>
                <a:ea typeface="Lato" charset="0"/>
                <a:cs typeface="Lato" charset="0"/>
              </a:rPr>
              <a:t>projet</a:t>
            </a:r>
            <a:endParaRPr lang="en-US" sz="900" dirty="0">
              <a:solidFill>
                <a:schemeClr val="tx1">
                  <a:lumMod val="50000"/>
                  <a:lumOff val="50000"/>
                </a:schemeClr>
              </a:solidFill>
              <a:latin typeface="Lato" charset="0"/>
              <a:ea typeface="Lato" charset="0"/>
              <a:cs typeface="Lato" charset="0"/>
            </a:endParaRPr>
          </a:p>
        </p:txBody>
      </p:sp>
      <p:sp>
        <p:nvSpPr>
          <p:cNvPr id="28" name="Rectángulo redondeado 18">
            <a:extLst>
              <a:ext uri="{FF2B5EF4-FFF2-40B4-BE49-F238E27FC236}">
                <a16:creationId xmlns:a16="http://schemas.microsoft.com/office/drawing/2014/main" id="{86529D42-0E84-5442-A346-D9D50A2591DF}"/>
              </a:ext>
            </a:extLst>
          </p:cNvPr>
          <p:cNvSpPr/>
          <p:nvPr/>
        </p:nvSpPr>
        <p:spPr>
          <a:xfrm>
            <a:off x="478971" y="3776921"/>
            <a:ext cx="612064" cy="61142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AutoShape 14">
            <a:extLst>
              <a:ext uri="{FF2B5EF4-FFF2-40B4-BE49-F238E27FC236}">
                <a16:creationId xmlns:a16="http://schemas.microsoft.com/office/drawing/2014/main" id="{0B5E7F42-B04B-1B43-8164-A7609CF8D7A9}"/>
              </a:ext>
            </a:extLst>
          </p:cNvPr>
          <p:cNvSpPr>
            <a:spLocks/>
          </p:cNvSpPr>
          <p:nvPr/>
        </p:nvSpPr>
        <p:spPr bwMode="auto">
          <a:xfrm>
            <a:off x="636112" y="3907590"/>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30" name="Text Placeholder 20">
            <a:extLst>
              <a:ext uri="{FF2B5EF4-FFF2-40B4-BE49-F238E27FC236}">
                <a16:creationId xmlns:a16="http://schemas.microsoft.com/office/drawing/2014/main" id="{1187EE06-EC62-574F-BF39-23731437CE84}"/>
              </a:ext>
            </a:extLst>
          </p:cNvPr>
          <p:cNvSpPr txBox="1">
            <a:spLocks/>
          </p:cNvSpPr>
          <p:nvPr/>
        </p:nvSpPr>
        <p:spPr>
          <a:xfrm>
            <a:off x="1224755" y="3766690"/>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err="1">
                <a:solidFill>
                  <a:schemeClr val="tx1">
                    <a:lumMod val="50000"/>
                    <a:lumOff val="50000"/>
                  </a:schemeClr>
                </a:solidFill>
              </a:rPr>
              <a:t>S’autoformer</a:t>
            </a:r>
            <a:r>
              <a:rPr lang="en-US" sz="1000">
                <a:solidFill>
                  <a:schemeClr val="tx1">
                    <a:lumMod val="50000"/>
                    <a:lumOff val="50000"/>
                  </a:schemeClr>
                </a:solidFill>
              </a:rPr>
              <a:t> pour </a:t>
            </a:r>
            <a:r>
              <a:rPr lang="en-US" sz="1000" err="1">
                <a:solidFill>
                  <a:schemeClr val="tx1">
                    <a:lumMod val="50000"/>
                    <a:lumOff val="50000"/>
                  </a:schemeClr>
                </a:solidFill>
              </a:rPr>
              <a:t>monter</a:t>
            </a:r>
            <a:r>
              <a:rPr lang="en-US" sz="1000">
                <a:solidFill>
                  <a:schemeClr val="tx1">
                    <a:lumMod val="50000"/>
                    <a:lumOff val="50000"/>
                  </a:schemeClr>
                </a:solidFill>
              </a:rPr>
              <a:t> </a:t>
            </a:r>
            <a:r>
              <a:rPr lang="en-US" sz="1000" err="1">
                <a:solidFill>
                  <a:schemeClr val="tx1">
                    <a:lumMod val="50000"/>
                    <a:lumOff val="50000"/>
                  </a:schemeClr>
                </a:solidFill>
              </a:rPr>
              <a:t>en</a:t>
            </a:r>
            <a:r>
              <a:rPr lang="en-US" sz="1000">
                <a:solidFill>
                  <a:schemeClr val="tx1">
                    <a:lumMod val="50000"/>
                    <a:lumOff val="50000"/>
                  </a:schemeClr>
                </a:solidFill>
              </a:rPr>
              <a:t> </a:t>
            </a:r>
            <a:r>
              <a:rPr lang="en-US" sz="1000" err="1">
                <a:solidFill>
                  <a:schemeClr val="tx1">
                    <a:lumMod val="50000"/>
                    <a:lumOff val="50000"/>
                  </a:schemeClr>
                </a:solidFill>
              </a:rPr>
              <a:t>compétences</a:t>
            </a:r>
            <a:endParaRPr lang="en-US" sz="1000">
              <a:solidFill>
                <a:schemeClr val="tx1">
                  <a:lumMod val="50000"/>
                  <a:lumOff val="50000"/>
                </a:schemeClr>
              </a:solidFill>
            </a:endParaRPr>
          </a:p>
        </p:txBody>
      </p:sp>
      <p:sp>
        <p:nvSpPr>
          <p:cNvPr id="31" name="Text Placeholder 23">
            <a:extLst>
              <a:ext uri="{FF2B5EF4-FFF2-40B4-BE49-F238E27FC236}">
                <a16:creationId xmlns:a16="http://schemas.microsoft.com/office/drawing/2014/main" id="{0D201046-5025-5B45-884B-04246F5C6062}"/>
              </a:ext>
            </a:extLst>
          </p:cNvPr>
          <p:cNvSpPr txBox="1">
            <a:spLocks/>
          </p:cNvSpPr>
          <p:nvPr/>
        </p:nvSpPr>
        <p:spPr>
          <a:xfrm>
            <a:off x="1224755" y="4019124"/>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a:solidFill>
                  <a:schemeClr val="tx1">
                    <a:lumMod val="50000"/>
                    <a:lumOff val="50000"/>
                  </a:schemeClr>
                </a:solidFill>
                <a:latin typeface="Lato" charset="0"/>
                <a:ea typeface="Lato" charset="0"/>
                <a:cs typeface="Lato" charset="0"/>
              </a:rPr>
              <a:t>Avant m</a:t>
            </a:r>
            <a:r>
              <a:rPr lang="fr-FR" sz="900" err="1">
                <a:solidFill>
                  <a:schemeClr val="tx1">
                    <a:lumMod val="50000"/>
                    <a:lumOff val="50000"/>
                  </a:schemeClr>
                </a:solidFill>
                <a:latin typeface="Lato" charset="0"/>
                <a:ea typeface="Lato" charset="0"/>
                <a:cs typeface="Lato" charset="0"/>
              </a:rPr>
              <a:t>ême</a:t>
            </a:r>
            <a:r>
              <a:rPr lang="fr-FR" sz="900">
                <a:solidFill>
                  <a:schemeClr val="tx1">
                    <a:lumMod val="50000"/>
                    <a:lumOff val="50000"/>
                  </a:schemeClr>
                </a:solidFill>
                <a:latin typeface="Lato" charset="0"/>
                <a:ea typeface="Lato" charset="0"/>
                <a:cs typeface="Lato" charset="0"/>
              </a:rPr>
              <a:t> de commencer le projet, nous avons dû nous former pour acquérir les compétences des étudiants de la formation initiale</a:t>
            </a:r>
            <a:endParaRPr lang="en-US" sz="900">
              <a:solidFill>
                <a:schemeClr val="tx1">
                  <a:lumMod val="50000"/>
                  <a:lumOff val="50000"/>
                </a:schemeClr>
              </a:solidFill>
              <a:latin typeface="Lato" charset="0"/>
              <a:ea typeface="Lato" charset="0"/>
              <a:cs typeface="Lato" charset="0"/>
            </a:endParaRPr>
          </a:p>
        </p:txBody>
      </p:sp>
      <p:sp>
        <p:nvSpPr>
          <p:cNvPr id="32" name="Text Placeholder 20">
            <a:extLst>
              <a:ext uri="{FF2B5EF4-FFF2-40B4-BE49-F238E27FC236}">
                <a16:creationId xmlns:a16="http://schemas.microsoft.com/office/drawing/2014/main" id="{7FA83166-2EB8-9F46-8EE2-FC977B275654}"/>
              </a:ext>
            </a:extLst>
          </p:cNvPr>
          <p:cNvSpPr txBox="1">
            <a:spLocks/>
          </p:cNvSpPr>
          <p:nvPr/>
        </p:nvSpPr>
        <p:spPr>
          <a:xfrm>
            <a:off x="5398351" y="3766690"/>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Assister les </a:t>
            </a:r>
            <a:r>
              <a:rPr lang="en-US" sz="1000" err="1">
                <a:solidFill>
                  <a:schemeClr val="tx1">
                    <a:lumMod val="50000"/>
                    <a:lumOff val="50000"/>
                  </a:schemeClr>
                </a:solidFill>
              </a:rPr>
              <a:t>autres</a:t>
            </a:r>
            <a:r>
              <a:rPr lang="en-US" sz="1000">
                <a:solidFill>
                  <a:schemeClr val="tx1">
                    <a:lumMod val="50000"/>
                    <a:lumOff val="50000"/>
                  </a:schemeClr>
                </a:solidFill>
              </a:rPr>
              <a:t> </a:t>
            </a:r>
            <a:r>
              <a:rPr lang="en-US" sz="1000" err="1">
                <a:solidFill>
                  <a:schemeClr val="tx1">
                    <a:lumMod val="50000"/>
                    <a:lumOff val="50000"/>
                  </a:schemeClr>
                </a:solidFill>
              </a:rPr>
              <a:t>dans</a:t>
            </a:r>
            <a:r>
              <a:rPr lang="en-US" sz="1000">
                <a:solidFill>
                  <a:schemeClr val="tx1">
                    <a:lumMod val="50000"/>
                    <a:lumOff val="50000"/>
                  </a:schemeClr>
                </a:solidFill>
              </a:rPr>
              <a:t> </a:t>
            </a:r>
            <a:r>
              <a:rPr lang="en-US" sz="1000" err="1">
                <a:solidFill>
                  <a:schemeClr val="tx1">
                    <a:lumMod val="50000"/>
                    <a:lumOff val="50000"/>
                  </a:schemeClr>
                </a:solidFill>
              </a:rPr>
              <a:t>leur</a:t>
            </a:r>
            <a:r>
              <a:rPr lang="en-US" sz="1000">
                <a:solidFill>
                  <a:schemeClr val="tx1">
                    <a:lumMod val="50000"/>
                    <a:lumOff val="50000"/>
                  </a:schemeClr>
                </a:solidFill>
              </a:rPr>
              <a:t> formation</a:t>
            </a:r>
          </a:p>
        </p:txBody>
      </p:sp>
      <p:sp>
        <p:nvSpPr>
          <p:cNvPr id="33" name="Text Placeholder 23">
            <a:extLst>
              <a:ext uri="{FF2B5EF4-FFF2-40B4-BE49-F238E27FC236}">
                <a16:creationId xmlns:a16="http://schemas.microsoft.com/office/drawing/2014/main" id="{8034C56D-CA95-D64A-AAAE-ABF78B8575A3}"/>
              </a:ext>
            </a:extLst>
          </p:cNvPr>
          <p:cNvSpPr txBox="1">
            <a:spLocks/>
          </p:cNvSpPr>
          <p:nvPr/>
        </p:nvSpPr>
        <p:spPr>
          <a:xfrm>
            <a:off x="5398351" y="4019124"/>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err="1">
                <a:solidFill>
                  <a:schemeClr val="tx1">
                    <a:lumMod val="50000"/>
                    <a:lumOff val="50000"/>
                  </a:schemeClr>
                </a:solidFill>
                <a:latin typeface="Lato" charset="0"/>
                <a:ea typeface="Lato" charset="0"/>
                <a:cs typeface="Lato" charset="0"/>
              </a:rPr>
              <a:t>Certains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d’entre</a:t>
            </a:r>
            <a:r>
              <a:rPr lang="en-US" sz="900">
                <a:solidFill>
                  <a:schemeClr val="tx1">
                    <a:lumMod val="50000"/>
                    <a:lumOff val="50000"/>
                  </a:schemeClr>
                </a:solidFill>
                <a:latin typeface="Lato" charset="0"/>
                <a:ea typeface="Lato" charset="0"/>
                <a:cs typeface="Lato" charset="0"/>
              </a:rPr>
              <a:t> nous </a:t>
            </a:r>
            <a:r>
              <a:rPr lang="en-US" sz="900" err="1">
                <a:solidFill>
                  <a:schemeClr val="tx1">
                    <a:lumMod val="50000"/>
                    <a:lumOff val="50000"/>
                  </a:schemeClr>
                </a:solidFill>
                <a:latin typeface="Lato" charset="0"/>
                <a:ea typeface="Lato" charset="0"/>
                <a:cs typeface="Lato" charset="0"/>
              </a:rPr>
              <a:t>avait</a:t>
            </a:r>
            <a:r>
              <a:rPr lang="en-US" sz="900">
                <a:solidFill>
                  <a:schemeClr val="tx1">
                    <a:lumMod val="50000"/>
                    <a:lumOff val="50000"/>
                  </a:schemeClr>
                </a:solidFill>
                <a:latin typeface="Lato" charset="0"/>
                <a:ea typeface="Lato" charset="0"/>
                <a:cs typeface="Lato" charset="0"/>
              </a:rPr>
              <a:t> des acquis vis </a:t>
            </a:r>
            <a:r>
              <a:rPr lang="en-US" sz="900" err="1">
                <a:solidFill>
                  <a:schemeClr val="tx1">
                    <a:lumMod val="50000"/>
                    <a:lumOff val="50000"/>
                  </a:schemeClr>
                </a:solidFill>
                <a:latin typeface="Lato" charset="0"/>
                <a:ea typeface="Lato" charset="0"/>
                <a:cs typeface="Lato" charset="0"/>
              </a:rPr>
              <a:t>à</a:t>
            </a:r>
            <a:r>
              <a:rPr lang="en-US" sz="900">
                <a:solidFill>
                  <a:schemeClr val="tx1">
                    <a:lumMod val="50000"/>
                    <a:lumOff val="50000"/>
                  </a:schemeClr>
                </a:solidFill>
                <a:latin typeface="Lato" charset="0"/>
                <a:ea typeface="Lato" charset="0"/>
                <a:cs typeface="Lato" charset="0"/>
              </a:rPr>
              <a:t> vis de </a:t>
            </a:r>
            <a:r>
              <a:rPr lang="en-US" sz="900" err="1">
                <a:solidFill>
                  <a:schemeClr val="tx1">
                    <a:lumMod val="50000"/>
                    <a:lumOff val="50000"/>
                  </a:schemeClr>
                </a:solidFill>
                <a:latin typeface="Lato" charset="0"/>
                <a:ea typeface="Lato" charset="0"/>
                <a:cs typeface="Lato" charset="0"/>
              </a:rPr>
              <a:t>certains</a:t>
            </a:r>
            <a:r>
              <a:rPr lang="en-US" sz="900">
                <a:solidFill>
                  <a:schemeClr val="tx1">
                    <a:lumMod val="50000"/>
                    <a:lumOff val="50000"/>
                  </a:schemeClr>
                </a:solidFill>
                <a:latin typeface="Lato" charset="0"/>
                <a:ea typeface="Lato" charset="0"/>
                <a:cs typeface="Lato" charset="0"/>
              </a:rPr>
              <a:t> modules de </a:t>
            </a:r>
            <a:r>
              <a:rPr lang="en-US" sz="900" err="1">
                <a:solidFill>
                  <a:schemeClr val="tx1">
                    <a:lumMod val="50000"/>
                    <a:lumOff val="50000"/>
                  </a:schemeClr>
                </a:solidFill>
                <a:latin typeface="Lato" charset="0"/>
                <a:ea typeface="Lato" charset="0"/>
                <a:cs typeface="Lato" charset="0"/>
              </a:rPr>
              <a:t>cours</a:t>
            </a:r>
            <a:r>
              <a:rPr lang="en-US" sz="900">
                <a:solidFill>
                  <a:schemeClr val="tx1">
                    <a:lumMod val="50000"/>
                    <a:lumOff val="50000"/>
                  </a:schemeClr>
                </a:solidFill>
                <a:latin typeface="Lato" charset="0"/>
                <a:ea typeface="Lato" charset="0"/>
                <a:cs typeface="Lato" charset="0"/>
              </a:rPr>
              <a:t>, nous </a:t>
            </a:r>
            <a:r>
              <a:rPr lang="en-US" sz="900" err="1">
                <a:solidFill>
                  <a:schemeClr val="tx1">
                    <a:lumMod val="50000"/>
                    <a:lumOff val="50000"/>
                  </a:schemeClr>
                </a:solidFill>
                <a:latin typeface="Lato" charset="0"/>
                <a:ea typeface="Lato" charset="0"/>
                <a:cs typeface="Lato" charset="0"/>
              </a:rPr>
              <a:t>avons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donc</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pu</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apporter</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notre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expérience</a:t>
            </a:r>
            <a:r>
              <a:rPr lang="en-US" sz="900">
                <a:solidFill>
                  <a:schemeClr val="tx1">
                    <a:lumMod val="50000"/>
                    <a:lumOff val="50000"/>
                  </a:schemeClr>
                </a:solidFill>
                <a:latin typeface="Lato" charset="0"/>
                <a:ea typeface="Lato" charset="0"/>
                <a:cs typeface="Lato" charset="0"/>
              </a:rPr>
              <a:t> pour </a:t>
            </a:r>
            <a:r>
              <a:rPr lang="en-US" sz="900" err="1">
                <a:solidFill>
                  <a:schemeClr val="tx1">
                    <a:lumMod val="50000"/>
                    <a:lumOff val="50000"/>
                  </a:schemeClr>
                </a:solidFill>
                <a:latin typeface="Lato" charset="0"/>
                <a:ea typeface="Lato" charset="0"/>
                <a:cs typeface="Lato" charset="0"/>
              </a:rPr>
              <a:t>favoriser</a:t>
            </a:r>
            <a:r>
              <a:rPr lang="en-US" sz="900">
                <a:solidFill>
                  <a:schemeClr val="tx1">
                    <a:lumMod val="50000"/>
                    <a:lumOff val="50000"/>
                  </a:schemeClr>
                </a:solidFill>
                <a:latin typeface="Lato" charset="0"/>
                <a:ea typeface="Lato" charset="0"/>
                <a:cs typeface="Lato" charset="0"/>
              </a:rPr>
              <a:t> la </a:t>
            </a:r>
            <a:r>
              <a:rPr lang="en-US" sz="900" err="1">
                <a:solidFill>
                  <a:schemeClr val="tx1">
                    <a:lumMod val="50000"/>
                    <a:lumOff val="50000"/>
                  </a:schemeClr>
                </a:solidFill>
                <a:latin typeface="Lato" charset="0"/>
                <a:ea typeface="Lato" charset="0"/>
                <a:cs typeface="Lato" charset="0"/>
              </a:rPr>
              <a:t>montée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en</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compétences</a:t>
            </a:r>
            <a:r>
              <a:rPr lang="en-US" sz="900">
                <a:solidFill>
                  <a:schemeClr val="tx1">
                    <a:lumMod val="50000"/>
                    <a:lumOff val="50000"/>
                  </a:schemeClr>
                </a:solidFill>
                <a:latin typeface="Lato" charset="0"/>
                <a:ea typeface="Lato" charset="0"/>
                <a:cs typeface="Lato" charset="0"/>
              </a:rPr>
              <a:t> des </a:t>
            </a:r>
            <a:r>
              <a:rPr lang="en-US" sz="900" err="1">
                <a:solidFill>
                  <a:schemeClr val="tx1">
                    <a:lumMod val="50000"/>
                    <a:lumOff val="50000"/>
                  </a:schemeClr>
                </a:solidFill>
                <a:latin typeface="Lato" charset="0"/>
                <a:ea typeface="Lato" charset="0"/>
                <a:cs typeface="Lato" charset="0"/>
              </a:rPr>
              <a:t>autres</a:t>
            </a:r>
            <a:endParaRPr lang="en-US" sz="900">
              <a:solidFill>
                <a:schemeClr val="tx1">
                  <a:lumMod val="50000"/>
                  <a:lumOff val="50000"/>
                </a:schemeClr>
              </a:solidFill>
              <a:latin typeface="Lato" charset="0"/>
              <a:ea typeface="Lato" charset="0"/>
              <a:cs typeface="Lato" charset="0"/>
            </a:endParaRPr>
          </a:p>
        </p:txBody>
      </p:sp>
      <p:sp>
        <p:nvSpPr>
          <p:cNvPr id="34" name="Rectángulo redondeado 15">
            <a:extLst>
              <a:ext uri="{FF2B5EF4-FFF2-40B4-BE49-F238E27FC236}">
                <a16:creationId xmlns:a16="http://schemas.microsoft.com/office/drawing/2014/main" id="{797F60A9-25E1-5E42-BD12-B5588BFE4170}"/>
              </a:ext>
            </a:extLst>
          </p:cNvPr>
          <p:cNvSpPr/>
          <p:nvPr/>
        </p:nvSpPr>
        <p:spPr>
          <a:xfrm>
            <a:off x="4593254" y="3776921"/>
            <a:ext cx="612064" cy="611427"/>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AutoShape 14">
            <a:extLst>
              <a:ext uri="{FF2B5EF4-FFF2-40B4-BE49-F238E27FC236}">
                <a16:creationId xmlns:a16="http://schemas.microsoft.com/office/drawing/2014/main" id="{49B74D3A-5991-5944-A5FC-76699778EF27}"/>
              </a:ext>
            </a:extLst>
          </p:cNvPr>
          <p:cNvSpPr>
            <a:spLocks/>
          </p:cNvSpPr>
          <p:nvPr/>
        </p:nvSpPr>
        <p:spPr bwMode="auto">
          <a:xfrm>
            <a:off x="4754867" y="3907590"/>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4" name="TextBox 3">
            <a:extLst>
              <a:ext uri="{FF2B5EF4-FFF2-40B4-BE49-F238E27FC236}">
                <a16:creationId xmlns:a16="http://schemas.microsoft.com/office/drawing/2014/main" id="{A017E312-FDA9-6A4E-8C73-C568F323CBC8}"/>
              </a:ext>
            </a:extLst>
          </p:cNvPr>
          <p:cNvSpPr txBox="1"/>
          <p:nvPr/>
        </p:nvSpPr>
        <p:spPr>
          <a:xfrm>
            <a:off x="173255" y="2675823"/>
            <a:ext cx="184731" cy="30008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3119249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2">
            <a:extLst>
              <a:ext uri="{FF2B5EF4-FFF2-40B4-BE49-F238E27FC236}">
                <a16:creationId xmlns:a16="http://schemas.microsoft.com/office/drawing/2014/main" id="{FF172D85-5906-F644-8486-ECDA11094A55}"/>
              </a:ext>
            </a:extLst>
          </p:cNvPr>
          <p:cNvPicPr>
            <a:picLocks noChangeAspect="1"/>
          </p:cNvPicPr>
          <p:nvPr/>
        </p:nvPicPr>
        <p:blipFill>
          <a:blip r:embed="rId3"/>
          <a:srcRect l="4654" r="4654"/>
          <a:stretch>
            <a:fillRect/>
          </a:stretch>
        </p:blipFill>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pic>
      <p:sp>
        <p:nvSpPr>
          <p:cNvPr id="27" name="Rectángulo redondeado 26"/>
          <p:cNvSpPr/>
          <p:nvPr/>
        </p:nvSpPr>
        <p:spPr>
          <a:xfrm>
            <a:off x="2554389" y="4288020"/>
            <a:ext cx="258053" cy="25560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28" name="Agrupar 27"/>
          <p:cNvGrpSpPr/>
          <p:nvPr/>
        </p:nvGrpSpPr>
        <p:grpSpPr>
          <a:xfrm>
            <a:off x="734099" y="4415820"/>
            <a:ext cx="262984" cy="257025"/>
            <a:chOff x="891831" y="3138791"/>
            <a:chExt cx="262984" cy="257025"/>
          </a:xfrm>
          <a:solidFill>
            <a:schemeClr val="accent1">
              <a:lumMod val="75000"/>
              <a:lumOff val="25000"/>
            </a:schemeClr>
          </a:solidFill>
        </p:grpSpPr>
        <p:sp>
          <p:nvSpPr>
            <p:cNvPr id="29" name="Forma libre 28"/>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Forma libre 29"/>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2" name="Agrupar 31"/>
          <p:cNvGrpSpPr/>
          <p:nvPr/>
        </p:nvGrpSpPr>
        <p:grpSpPr>
          <a:xfrm>
            <a:off x="4611631" y="3160666"/>
            <a:ext cx="262984" cy="257025"/>
            <a:chOff x="891831" y="3138791"/>
            <a:chExt cx="262984" cy="257025"/>
          </a:xfrm>
          <a:solidFill>
            <a:schemeClr val="accent3">
              <a:lumMod val="75000"/>
            </a:schemeClr>
          </a:solidFill>
        </p:grpSpPr>
        <p:sp>
          <p:nvSpPr>
            <p:cNvPr id="33" name="Forma libre 32"/>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Forma libre 34"/>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0" name="Forma libre 39"/>
          <p:cNvSpPr/>
          <p:nvPr/>
        </p:nvSpPr>
        <p:spPr>
          <a:xfrm>
            <a:off x="7116136" y="3821262"/>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sp>
        <p:nvSpPr>
          <p:cNvPr id="11" name="Marcador de texto 13"/>
          <p:cNvSpPr txBox="1">
            <a:spLocks/>
          </p:cNvSpPr>
          <p:nvPr/>
        </p:nvSpPr>
        <p:spPr>
          <a:xfrm>
            <a:off x="688622" y="1449908"/>
            <a:ext cx="7766756"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a:latin typeface="Raleway Light" charset="0"/>
                <a:ea typeface="Raleway Light" charset="0"/>
                <a:cs typeface="Raleway Light" charset="0"/>
              </a:rPr>
              <a:t>La </a:t>
            </a:r>
            <a:r>
              <a:rPr lang="es-ES_tradnl" sz="5000" err="1">
                <a:latin typeface="Raleway Light" charset="0"/>
                <a:ea typeface="Raleway Light" charset="0"/>
                <a:cs typeface="Raleway Light" charset="0"/>
              </a:rPr>
              <a:t>conception</a:t>
            </a:r>
            <a:r>
              <a:rPr lang="es-ES_tradnl" sz="5000">
                <a:latin typeface="Raleway Light" charset="0"/>
                <a:ea typeface="Raleway Light" charset="0"/>
                <a:cs typeface="Raleway Light" charset="0"/>
              </a:rPr>
              <a:t> du </a:t>
            </a:r>
            <a:r>
              <a:rPr lang="es-ES_tradnl" sz="5000" err="1">
                <a:latin typeface="Raleway Light" charset="0"/>
                <a:ea typeface="Raleway Light" charset="0"/>
                <a:cs typeface="Raleway Light" charset="0"/>
              </a:rPr>
              <a:t>projet</a:t>
            </a:r>
            <a:endParaRPr lang="es-ES_tradnl" sz="5000">
              <a:latin typeface="Raleway Light" charset="0"/>
              <a:ea typeface="Raleway Light" charset="0"/>
              <a:cs typeface="Raleway Light" charset="0"/>
            </a:endParaRPr>
          </a:p>
        </p:txBody>
      </p:sp>
    </p:spTree>
    <p:extLst>
      <p:ext uri="{BB962C8B-B14F-4D97-AF65-F5344CB8AC3E}">
        <p14:creationId xmlns:p14="http://schemas.microsoft.com/office/powerpoint/2010/main" val="42503304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9AC339D-290B-0C49-B2B1-C14C87EF7E57}"/>
              </a:ext>
            </a:extLst>
          </p:cNvPr>
          <p:cNvSpPr>
            <a:spLocks noGrp="1"/>
          </p:cNvSpPr>
          <p:nvPr>
            <p:ph type="body" sz="quarter" idx="10"/>
          </p:nvPr>
        </p:nvSpPr>
        <p:spPr>
          <a:xfrm>
            <a:off x="2351088" y="231775"/>
            <a:ext cx="4456112" cy="577850"/>
          </a:xfrm>
        </p:spPr>
        <p:txBody>
          <a:bodyPr/>
          <a:lstStyle/>
          <a:p>
            <a:pPr fontAlgn="auto">
              <a:spcAft>
                <a:spcPts val="0"/>
              </a:spcAft>
              <a:buFont typeface="Arial"/>
              <a:buNone/>
              <a:defRPr/>
            </a:pPr>
            <a:r>
              <a:rPr lang="es-ES_tradnl" dirty="0" err="1"/>
              <a:t>Description</a:t>
            </a:r>
            <a:r>
              <a:rPr lang="es-ES_tradnl" dirty="0"/>
              <a:t> des UC</a:t>
            </a:r>
          </a:p>
        </p:txBody>
      </p:sp>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854075"/>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dirty="0" err="1">
                <a:latin typeface="Raleway Black"/>
                <a:ea typeface="Raleway Black"/>
                <a:cs typeface="Raleway Black"/>
              </a:rPr>
              <a:t>Étape</a:t>
            </a:r>
            <a:r>
              <a:rPr lang="es-ES_tradnl" altLang="fr-FR" dirty="0">
                <a:latin typeface="Raleway Black"/>
                <a:ea typeface="Raleway Black"/>
                <a:cs typeface="Raleway Black"/>
              </a:rPr>
              <a:t> 1 – </a:t>
            </a:r>
            <a:r>
              <a:rPr lang="es-ES_tradnl" altLang="fr-FR" dirty="0" err="1">
                <a:latin typeface="Raleway Black"/>
                <a:ea typeface="Raleway Black"/>
                <a:cs typeface="Raleway Black"/>
              </a:rPr>
              <a:t>Gestion</a:t>
            </a:r>
            <a:r>
              <a:rPr lang="es-ES_tradnl" altLang="fr-FR" dirty="0">
                <a:latin typeface="Raleway Black"/>
                <a:ea typeface="Raleway Black"/>
                <a:cs typeface="Raleway Black"/>
              </a:rPr>
              <a:t> par </a:t>
            </a:r>
            <a:r>
              <a:rPr lang="es-ES_tradnl" altLang="fr-FR" dirty="0" err="1">
                <a:latin typeface="Raleway Black"/>
                <a:ea typeface="Raleway Black"/>
                <a:cs typeface="Raleway Black"/>
              </a:rPr>
              <a:t>l’administrateur</a:t>
            </a:r>
            <a:r>
              <a:rPr lang="es-ES_tradnl" altLang="fr-FR" dirty="0">
                <a:latin typeface="Raleway Black"/>
                <a:ea typeface="Raleway Black"/>
                <a:cs typeface="Raleway Black"/>
              </a:rPr>
              <a:t> </a:t>
            </a:r>
          </a:p>
        </p:txBody>
      </p:sp>
      <p:sp>
        <p:nvSpPr>
          <p:cNvPr id="34" name="Text Placeholder 20">
            <a:extLst>
              <a:ext uri="{FF2B5EF4-FFF2-40B4-BE49-F238E27FC236}">
                <a16:creationId xmlns:a16="http://schemas.microsoft.com/office/drawing/2014/main" id="{7A9CCC85-B5DD-1D4C-A1A2-F937DDF49CE1}"/>
              </a:ext>
            </a:extLst>
          </p:cNvPr>
          <p:cNvSpPr txBox="1">
            <a:spLocks/>
          </p:cNvSpPr>
          <p:nvPr/>
        </p:nvSpPr>
        <p:spPr>
          <a:xfrm>
            <a:off x="712788" y="3997325"/>
            <a:ext cx="2654300" cy="304800"/>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1000" dirty="0" err="1">
                <a:solidFill>
                  <a:schemeClr val="tx1">
                    <a:lumMod val="75000"/>
                    <a:lumOff val="25000"/>
                  </a:schemeClr>
                </a:solidFill>
              </a:rPr>
              <a:t>Déploiement</a:t>
            </a:r>
            <a:r>
              <a:rPr lang="en-US" sz="1000" dirty="0">
                <a:solidFill>
                  <a:schemeClr val="tx1">
                    <a:lumMod val="75000"/>
                    <a:lumOff val="25000"/>
                  </a:schemeClr>
                </a:solidFill>
              </a:rPr>
              <a:t> </a:t>
            </a:r>
            <a:r>
              <a:rPr lang="en-US" sz="1000" dirty="0" err="1">
                <a:solidFill>
                  <a:schemeClr val="tx1">
                    <a:lumMod val="75000"/>
                    <a:lumOff val="25000"/>
                  </a:schemeClr>
                </a:solidFill>
              </a:rPr>
              <a:t>d’une</a:t>
            </a:r>
            <a:r>
              <a:rPr lang="en-US" sz="1000" dirty="0">
                <a:solidFill>
                  <a:schemeClr val="tx1">
                    <a:lumMod val="75000"/>
                    <a:lumOff val="25000"/>
                  </a:schemeClr>
                </a:solidFill>
              </a:rPr>
              <a:t> gateway </a:t>
            </a:r>
            <a:r>
              <a:rPr lang="en-US" sz="1000" dirty="0" err="1">
                <a:solidFill>
                  <a:schemeClr val="tx1">
                    <a:lumMod val="75000"/>
                    <a:lumOff val="25000"/>
                  </a:schemeClr>
                </a:solidFill>
              </a:rPr>
              <a:t>intermédiaire</a:t>
            </a:r>
            <a:endParaRPr lang="en-US" sz="1000" dirty="0">
              <a:solidFill>
                <a:schemeClr val="tx1">
                  <a:lumMod val="75000"/>
                  <a:lumOff val="25000"/>
                </a:schemeClr>
              </a:solidFill>
            </a:endParaRPr>
          </a:p>
        </p:txBody>
      </p:sp>
      <p:sp>
        <p:nvSpPr>
          <p:cNvPr id="43" name="Text Placeholder 23">
            <a:extLst>
              <a:ext uri="{FF2B5EF4-FFF2-40B4-BE49-F238E27FC236}">
                <a16:creationId xmlns:a16="http://schemas.microsoft.com/office/drawing/2014/main" id="{CAEE6381-31D4-F549-8011-DE1AAC1079AA}"/>
              </a:ext>
            </a:extLst>
          </p:cNvPr>
          <p:cNvSpPr txBox="1">
            <a:spLocks/>
          </p:cNvSpPr>
          <p:nvPr/>
        </p:nvSpPr>
        <p:spPr>
          <a:xfrm>
            <a:off x="712788" y="4284663"/>
            <a:ext cx="3692525" cy="354012"/>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defRPr/>
            </a:pP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Lorsque l’administrateur constate une dépréciation des qualités de services, il peut déployer une </a:t>
            </a:r>
            <a:r>
              <a:rPr lang="fr-FR" sz="9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gateway</a:t>
            </a: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intermédiaire afin de rétablir les qualités de services initiales.</a:t>
            </a:r>
            <a:endPar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4" name="Text Placeholder 20">
            <a:extLst>
              <a:ext uri="{FF2B5EF4-FFF2-40B4-BE49-F238E27FC236}">
                <a16:creationId xmlns:a16="http://schemas.microsoft.com/office/drawing/2014/main" id="{22206405-6AC1-174F-BBEF-3802E0570CFF}"/>
              </a:ext>
            </a:extLst>
          </p:cNvPr>
          <p:cNvSpPr txBox="1">
            <a:spLocks/>
          </p:cNvSpPr>
          <p:nvPr/>
        </p:nvSpPr>
        <p:spPr>
          <a:xfrm>
            <a:off x="4983163" y="3997325"/>
            <a:ext cx="2636837" cy="304800"/>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1000" dirty="0">
                <a:solidFill>
                  <a:schemeClr val="tx1">
                    <a:lumMod val="75000"/>
                    <a:lumOff val="25000"/>
                  </a:schemeClr>
                </a:solidFill>
              </a:rPr>
              <a:t>Suppression </a:t>
            </a:r>
            <a:r>
              <a:rPr lang="en-US" sz="1000" dirty="0" err="1">
                <a:solidFill>
                  <a:schemeClr val="tx1">
                    <a:lumMod val="75000"/>
                    <a:lumOff val="25000"/>
                  </a:schemeClr>
                </a:solidFill>
              </a:rPr>
              <a:t>d’une</a:t>
            </a:r>
            <a:r>
              <a:rPr lang="en-US" sz="1000" dirty="0">
                <a:solidFill>
                  <a:schemeClr val="tx1">
                    <a:lumMod val="75000"/>
                    <a:lumOff val="25000"/>
                  </a:schemeClr>
                </a:solidFill>
              </a:rPr>
              <a:t> gateway </a:t>
            </a:r>
            <a:r>
              <a:rPr lang="en-US" sz="1000" dirty="0" err="1">
                <a:solidFill>
                  <a:schemeClr val="tx1">
                    <a:lumMod val="75000"/>
                    <a:lumOff val="25000"/>
                  </a:schemeClr>
                </a:solidFill>
              </a:rPr>
              <a:t>intermédiaire</a:t>
            </a:r>
            <a:endParaRPr lang="en-US" sz="1000" dirty="0">
              <a:solidFill>
                <a:schemeClr val="tx1">
                  <a:lumMod val="75000"/>
                  <a:lumOff val="25000"/>
                </a:schemeClr>
              </a:solidFill>
            </a:endParaRPr>
          </a:p>
        </p:txBody>
      </p:sp>
      <p:sp>
        <p:nvSpPr>
          <p:cNvPr id="45" name="Text Placeholder 23">
            <a:extLst>
              <a:ext uri="{FF2B5EF4-FFF2-40B4-BE49-F238E27FC236}">
                <a16:creationId xmlns:a16="http://schemas.microsoft.com/office/drawing/2014/main" id="{DBD76D2E-D149-8345-9C66-D9AA6F2D57DC}"/>
              </a:ext>
            </a:extLst>
          </p:cNvPr>
          <p:cNvSpPr txBox="1">
            <a:spLocks/>
          </p:cNvSpPr>
          <p:nvPr/>
        </p:nvSpPr>
        <p:spPr>
          <a:xfrm>
            <a:off x="4983163" y="4284663"/>
            <a:ext cx="3692525" cy="354012"/>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pP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Lorsque l’administrateur constate que les qualités de services sont revenues à la normale et que la </a:t>
            </a:r>
            <a:r>
              <a:rPr lang="fr-FR" sz="9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gateway</a:t>
            </a: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n’est plus nécessaire, il peut supprimer une </a:t>
            </a:r>
            <a:r>
              <a:rPr lang="fr-FR" sz="9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gateway</a:t>
            </a: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intermédiaire afin de réduire la dépense de ressources inutile par le </a:t>
            </a:r>
            <a:r>
              <a:rPr lang="fr-FR" sz="9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datacenter</a:t>
            </a: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a:t>
            </a:r>
          </a:p>
          <a:p>
            <a:b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endPar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8" name="Rectángulo redondeado 47">
            <a:extLst>
              <a:ext uri="{FF2B5EF4-FFF2-40B4-BE49-F238E27FC236}">
                <a16:creationId xmlns:a16="http://schemas.microsoft.com/office/drawing/2014/main" id="{948F01E5-8950-D243-B851-193FA28D5205}"/>
              </a:ext>
            </a:extLst>
          </p:cNvPr>
          <p:cNvSpPr/>
          <p:nvPr/>
        </p:nvSpPr>
        <p:spPr>
          <a:xfrm>
            <a:off x="482600" y="4038600"/>
            <a:ext cx="100013" cy="61277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sp>
        <p:nvSpPr>
          <p:cNvPr id="49" name="Rectángulo redondeado 48">
            <a:extLst>
              <a:ext uri="{FF2B5EF4-FFF2-40B4-BE49-F238E27FC236}">
                <a16:creationId xmlns:a16="http://schemas.microsoft.com/office/drawing/2014/main" id="{076210B8-B6A0-2442-94CA-B1286B8E22F0}"/>
              </a:ext>
            </a:extLst>
          </p:cNvPr>
          <p:cNvSpPr/>
          <p:nvPr/>
        </p:nvSpPr>
        <p:spPr>
          <a:xfrm>
            <a:off x="4738688" y="4038600"/>
            <a:ext cx="100012" cy="6127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pic>
        <p:nvPicPr>
          <p:cNvPr id="6" name="Picture Placeholder 5">
            <a:extLst>
              <a:ext uri="{FF2B5EF4-FFF2-40B4-BE49-F238E27FC236}">
                <a16:creationId xmlns:a16="http://schemas.microsoft.com/office/drawing/2014/main" id="{9C102EFA-0C70-D64C-AD50-E810BB6F23D4}"/>
              </a:ext>
            </a:extLst>
          </p:cNvPr>
          <p:cNvPicPr>
            <a:picLocks noGrp="1" noChangeAspect="1"/>
          </p:cNvPicPr>
          <p:nvPr>
            <p:ph type="pic" sz="quarter" idx="12"/>
          </p:nvPr>
        </p:nvPicPr>
        <p:blipFill rotWithShape="1">
          <a:blip r:embed="rId3"/>
          <a:srcRect l="18" t="17486" r="18" b="17486"/>
          <a:stretch/>
        </p:blipFill>
        <p:spPr bwMode="auto">
          <a:xfrm>
            <a:off x="468313" y="1279525"/>
            <a:ext cx="3937000" cy="2479675"/>
          </a:xfrm>
          <a:custGeom>
            <a:avLst/>
            <a:gdLst>
              <a:gd name="T0" fmla="*/ 295209 w 4103687"/>
              <a:gd name="T1" fmla="*/ 0 h 2584939"/>
              <a:gd name="T2" fmla="*/ 3641423 w 4103687"/>
              <a:gd name="T3" fmla="*/ 0 h 2584939"/>
              <a:gd name="T4" fmla="*/ 3936632 w 4103687"/>
              <a:gd name="T5" fmla="*/ 295209 h 2584939"/>
              <a:gd name="T6" fmla="*/ 3936632 w 4103687"/>
              <a:gd name="T7" fmla="*/ 2184501 h 2584939"/>
              <a:gd name="T8" fmla="*/ 3641423 w 4103687"/>
              <a:gd name="T9" fmla="*/ 2479710 h 2584939"/>
              <a:gd name="T10" fmla="*/ 295209 w 4103687"/>
              <a:gd name="T11" fmla="*/ 2479710 h 2584939"/>
              <a:gd name="T12" fmla="*/ 0 w 4103687"/>
              <a:gd name="T13" fmla="*/ 2184501 h 2584939"/>
              <a:gd name="T14" fmla="*/ 0 w 4103687"/>
              <a:gd name="T15" fmla="*/ 295209 h 2584939"/>
              <a:gd name="T16" fmla="*/ 295209 w 4103687"/>
              <a:gd name="T17" fmla="*/ 0 h 25849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Placeholder 8">
            <a:extLst>
              <a:ext uri="{FF2B5EF4-FFF2-40B4-BE49-F238E27FC236}">
                <a16:creationId xmlns:a16="http://schemas.microsoft.com/office/drawing/2014/main" id="{8F32C435-59E5-9746-ADBD-2B556579B435}"/>
              </a:ext>
            </a:extLst>
          </p:cNvPr>
          <p:cNvPicPr>
            <a:picLocks noGrp="1" noChangeAspect="1"/>
          </p:cNvPicPr>
          <p:nvPr>
            <p:ph type="pic" sz="quarter" idx="13"/>
          </p:nvPr>
        </p:nvPicPr>
        <p:blipFill>
          <a:blip r:embed="rId4"/>
          <a:srcRect t="12590" b="12590"/>
          <a:stretch>
            <a:fillRect/>
          </a:stretch>
        </p:blipFill>
        <p:spPr bwMode="auto">
          <a:xfrm>
            <a:off x="4738688" y="1279525"/>
            <a:ext cx="3937000" cy="2479675"/>
          </a:xfrm>
          <a:custGeom>
            <a:avLst/>
            <a:gdLst>
              <a:gd name="T0" fmla="*/ 295209 w 4103687"/>
              <a:gd name="T1" fmla="*/ 0 h 2584939"/>
              <a:gd name="T2" fmla="*/ 3641423 w 4103687"/>
              <a:gd name="T3" fmla="*/ 0 h 2584939"/>
              <a:gd name="T4" fmla="*/ 3936632 w 4103687"/>
              <a:gd name="T5" fmla="*/ 295209 h 2584939"/>
              <a:gd name="T6" fmla="*/ 3936632 w 4103687"/>
              <a:gd name="T7" fmla="*/ 2184501 h 2584939"/>
              <a:gd name="T8" fmla="*/ 3641423 w 4103687"/>
              <a:gd name="T9" fmla="*/ 2479710 h 2584939"/>
              <a:gd name="T10" fmla="*/ 295209 w 4103687"/>
              <a:gd name="T11" fmla="*/ 2479710 h 2584939"/>
              <a:gd name="T12" fmla="*/ 0 w 4103687"/>
              <a:gd name="T13" fmla="*/ 2184501 h 2584939"/>
              <a:gd name="T14" fmla="*/ 0 w 4103687"/>
              <a:gd name="T15" fmla="*/ 295209 h 2584939"/>
              <a:gd name="T16" fmla="*/ 295209 w 4103687"/>
              <a:gd name="T17" fmla="*/ 0 h 25849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523638641"/>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203200"/>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Déploiement</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d’une</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gateway</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intermédiaire</a:t>
            </a:r>
            <a:endParaRPr lang="es-ES_tradnl" altLang="fr-FR" sz="2000" dirty="0">
              <a:latin typeface="Raleway Black"/>
              <a:ea typeface="Raleway Black"/>
              <a:cs typeface="Raleway Black"/>
            </a:endParaRPr>
          </a:p>
        </p:txBody>
      </p:sp>
      <p:pic>
        <p:nvPicPr>
          <p:cNvPr id="4098" name="Picture 2" descr="https://lh4.googleusercontent.com/nVJlQEIDBHp4qN1frd224qyeG01D3PltOi1epUCyxS1dKnpxl3AgN2F37BLcSpvHdqIFnFYU7Vg9I0TPBYNG5-twO1MZgYBKBYtdePD6vkcGd3k8wDX05GjXWseZ7E0BLVwM6wuv">
            <a:extLst>
              <a:ext uri="{FF2B5EF4-FFF2-40B4-BE49-F238E27FC236}">
                <a16:creationId xmlns:a16="http://schemas.microsoft.com/office/drawing/2014/main" id="{76CAC326-AC6E-B44A-9825-8BA121074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958850"/>
            <a:ext cx="6961187" cy="403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637731"/>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7D2C13A-1CAE-CF4E-94A0-9634489853F3}"/>
              </a:ext>
            </a:extLst>
          </p:cNvPr>
          <p:cNvSpPr>
            <a:spLocks noGrp="1"/>
          </p:cNvSpPr>
          <p:nvPr>
            <p:ph type="body" sz="quarter" idx="10"/>
          </p:nvPr>
        </p:nvSpPr>
        <p:spPr>
          <a:xfrm>
            <a:off x="2378869" y="373063"/>
            <a:ext cx="4386262" cy="576262"/>
          </a:xfrm>
        </p:spPr>
        <p:txBody>
          <a:bodyPr/>
          <a:lstStyle/>
          <a:p>
            <a:pPr>
              <a:defRPr/>
            </a:pPr>
            <a:r>
              <a:rPr lang="es-ES_tradnl" dirty="0" err="1"/>
              <a:t>Description</a:t>
            </a:r>
            <a:r>
              <a:rPr lang="es-ES_tradnl" dirty="0"/>
              <a:t> des UC</a:t>
            </a:r>
          </a:p>
        </p:txBody>
      </p:sp>
      <p:sp>
        <p:nvSpPr>
          <p:cNvPr id="40962" name="Marcador de texto 3">
            <a:extLst>
              <a:ext uri="{FF2B5EF4-FFF2-40B4-BE49-F238E27FC236}">
                <a16:creationId xmlns:a16="http://schemas.microsoft.com/office/drawing/2014/main" id="{E2125AA4-5E1C-8641-91D2-0BD901D76880}"/>
              </a:ext>
            </a:extLst>
          </p:cNvPr>
          <p:cNvSpPr>
            <a:spLocks noGrp="1"/>
          </p:cNvSpPr>
          <p:nvPr>
            <p:ph type="body" sz="quarter" idx="11"/>
          </p:nvPr>
        </p:nvSpPr>
        <p:spPr bwMode="auto">
          <a:xfrm>
            <a:off x="2497138" y="993775"/>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dirty="0" err="1">
                <a:latin typeface="Raleway Black"/>
                <a:ea typeface="Raleway Black"/>
                <a:cs typeface="Raleway Black"/>
              </a:rPr>
              <a:t>Étape</a:t>
            </a:r>
            <a:r>
              <a:rPr lang="es-ES_tradnl" altLang="fr-FR" dirty="0">
                <a:latin typeface="Raleway Black"/>
                <a:ea typeface="Raleway Black"/>
                <a:cs typeface="Raleway Black"/>
              </a:rPr>
              <a:t> 1 – </a:t>
            </a:r>
            <a:r>
              <a:rPr lang="es-ES_tradnl" altLang="fr-FR" dirty="0" err="1">
                <a:latin typeface="Raleway Black"/>
                <a:ea typeface="Raleway Black"/>
                <a:cs typeface="Raleway Black"/>
              </a:rPr>
              <a:t>Gestion</a:t>
            </a:r>
            <a:r>
              <a:rPr lang="es-ES_tradnl" altLang="fr-FR" dirty="0">
                <a:latin typeface="Raleway Black"/>
                <a:ea typeface="Raleway Black"/>
                <a:cs typeface="Raleway Black"/>
              </a:rPr>
              <a:t> par </a:t>
            </a:r>
            <a:r>
              <a:rPr lang="es-ES_tradnl" altLang="fr-FR" dirty="0" err="1">
                <a:latin typeface="Raleway Black"/>
                <a:ea typeface="Raleway Black"/>
                <a:cs typeface="Raleway Black"/>
              </a:rPr>
              <a:t>l’administrateur</a:t>
            </a:r>
            <a:r>
              <a:rPr lang="es-ES_tradnl" altLang="fr-FR" dirty="0">
                <a:latin typeface="Raleway Black"/>
                <a:ea typeface="Raleway Black"/>
                <a:cs typeface="Raleway Black"/>
              </a:rPr>
              <a:t> </a:t>
            </a:r>
          </a:p>
        </p:txBody>
      </p:sp>
      <p:sp>
        <p:nvSpPr>
          <p:cNvPr id="34" name="Text Placeholder 20">
            <a:extLst>
              <a:ext uri="{FF2B5EF4-FFF2-40B4-BE49-F238E27FC236}">
                <a16:creationId xmlns:a16="http://schemas.microsoft.com/office/drawing/2014/main" id="{1B8CB2BB-A30D-FD47-8BBA-A2EE2B713F48}"/>
              </a:ext>
            </a:extLst>
          </p:cNvPr>
          <p:cNvSpPr txBox="1">
            <a:spLocks/>
          </p:cNvSpPr>
          <p:nvPr/>
        </p:nvSpPr>
        <p:spPr>
          <a:xfrm>
            <a:off x="869950" y="3848100"/>
            <a:ext cx="1962150"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fontAlgn="auto">
              <a:spcAft>
                <a:spcPts val="0"/>
              </a:spcAft>
              <a:defRPr/>
            </a:pPr>
            <a:r>
              <a:rPr lang="en-US" sz="1000" dirty="0" err="1">
                <a:solidFill>
                  <a:schemeClr val="accent1">
                    <a:lumMod val="75000"/>
                    <a:lumOff val="25000"/>
                  </a:schemeClr>
                </a:solidFill>
              </a:rPr>
              <a:t>Créer</a:t>
            </a:r>
            <a:r>
              <a:rPr lang="en-US" sz="1000" dirty="0">
                <a:solidFill>
                  <a:schemeClr val="accent1">
                    <a:lumMod val="75000"/>
                    <a:lumOff val="25000"/>
                  </a:schemeClr>
                </a:solidFill>
              </a:rPr>
              <a:t> </a:t>
            </a:r>
            <a:r>
              <a:rPr lang="en-US" sz="1000" dirty="0" err="1">
                <a:solidFill>
                  <a:schemeClr val="accent1">
                    <a:lumMod val="75000"/>
                    <a:lumOff val="25000"/>
                  </a:schemeClr>
                </a:solidFill>
              </a:rPr>
              <a:t>une</a:t>
            </a:r>
            <a:r>
              <a:rPr lang="en-US" sz="1000" dirty="0">
                <a:solidFill>
                  <a:schemeClr val="accent1">
                    <a:lumMod val="75000"/>
                    <a:lumOff val="25000"/>
                  </a:schemeClr>
                </a:solidFill>
              </a:rPr>
              <a:t> nouvelle </a:t>
            </a:r>
            <a:r>
              <a:rPr lang="en-US" sz="1000" dirty="0" err="1">
                <a:solidFill>
                  <a:schemeClr val="accent1">
                    <a:lumMod val="75000"/>
                    <a:lumOff val="25000"/>
                  </a:schemeClr>
                </a:solidFill>
              </a:rPr>
              <a:t>règle</a:t>
            </a:r>
            <a:r>
              <a:rPr lang="en-US" sz="1000" dirty="0">
                <a:solidFill>
                  <a:schemeClr val="accent1">
                    <a:lumMod val="75000"/>
                    <a:lumOff val="25000"/>
                  </a:schemeClr>
                </a:solidFill>
              </a:rPr>
              <a:t> de redirection</a:t>
            </a:r>
          </a:p>
        </p:txBody>
      </p:sp>
      <p:sp>
        <p:nvSpPr>
          <p:cNvPr id="40965" name="Text Placeholder 20">
            <a:extLst>
              <a:ext uri="{FF2B5EF4-FFF2-40B4-BE49-F238E27FC236}">
                <a16:creationId xmlns:a16="http://schemas.microsoft.com/office/drawing/2014/main" id="{4DA8B246-ADCF-574B-AB55-D0827C29B8DA}"/>
              </a:ext>
            </a:extLst>
          </p:cNvPr>
          <p:cNvSpPr txBox="1">
            <a:spLocks/>
          </p:cNvSpPr>
          <p:nvPr/>
        </p:nvSpPr>
        <p:spPr bwMode="auto">
          <a:xfrm>
            <a:off x="3590925" y="3848100"/>
            <a:ext cx="19621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72000"/>
          <a:lstStyle>
            <a:lvl1pPr>
              <a:defRPr sz="1300">
                <a:solidFill>
                  <a:schemeClr val="tx1"/>
                </a:solidFill>
                <a:latin typeface="Calibri" panose="020F0502020204030204" pitchFamily="34" charset="0"/>
              </a:defRPr>
            </a:lvl1pPr>
            <a:lvl2pPr marL="514350" indent="-171450">
              <a:defRPr sz="1300">
                <a:solidFill>
                  <a:schemeClr val="tx1"/>
                </a:solidFill>
                <a:latin typeface="Calibri" panose="020F0502020204030204" pitchFamily="34" charset="0"/>
              </a:defRPr>
            </a:lvl2pPr>
            <a:lvl3pPr marL="857250" indent="-171450">
              <a:defRPr sz="1300">
                <a:solidFill>
                  <a:schemeClr val="tx1"/>
                </a:solidFill>
                <a:latin typeface="Calibri" panose="020F0502020204030204" pitchFamily="34" charset="0"/>
              </a:defRPr>
            </a:lvl3pPr>
            <a:lvl4pPr marL="1200150" indent="-171450">
              <a:defRPr sz="1300">
                <a:solidFill>
                  <a:schemeClr val="tx1"/>
                </a:solidFill>
                <a:latin typeface="Calibri" panose="020F0502020204030204" pitchFamily="34" charset="0"/>
              </a:defRPr>
            </a:lvl4pPr>
            <a:lvl5pPr marL="1543050" indent="-171450">
              <a:defRPr sz="1300">
                <a:solidFill>
                  <a:schemeClr val="tx1"/>
                </a:solidFill>
                <a:latin typeface="Calibri" panose="020F0502020204030204" pitchFamily="34" charset="0"/>
              </a:defRPr>
            </a:lvl5pPr>
            <a:lvl6pPr marL="2000250" indent="-171450" defTabSz="685800" fontAlgn="base">
              <a:spcBef>
                <a:spcPct val="0"/>
              </a:spcBef>
              <a:spcAft>
                <a:spcPct val="0"/>
              </a:spcAft>
              <a:defRPr sz="1300">
                <a:solidFill>
                  <a:schemeClr val="tx1"/>
                </a:solidFill>
                <a:latin typeface="Calibri" panose="020F0502020204030204" pitchFamily="34" charset="0"/>
              </a:defRPr>
            </a:lvl6pPr>
            <a:lvl7pPr marL="2457450" indent="-171450" defTabSz="685800" fontAlgn="base">
              <a:spcBef>
                <a:spcPct val="0"/>
              </a:spcBef>
              <a:spcAft>
                <a:spcPct val="0"/>
              </a:spcAft>
              <a:defRPr sz="1300">
                <a:solidFill>
                  <a:schemeClr val="tx1"/>
                </a:solidFill>
                <a:latin typeface="Calibri" panose="020F0502020204030204" pitchFamily="34" charset="0"/>
              </a:defRPr>
            </a:lvl7pPr>
            <a:lvl8pPr marL="2914650" indent="-171450" defTabSz="685800" fontAlgn="base">
              <a:spcBef>
                <a:spcPct val="0"/>
              </a:spcBef>
              <a:spcAft>
                <a:spcPct val="0"/>
              </a:spcAft>
              <a:defRPr sz="1300">
                <a:solidFill>
                  <a:schemeClr val="tx1"/>
                </a:solidFill>
                <a:latin typeface="Calibri" panose="020F0502020204030204" pitchFamily="34" charset="0"/>
              </a:defRPr>
            </a:lvl8pPr>
            <a:lvl9pPr marL="3371850" indent="-171450" defTabSz="685800" fontAlgn="base">
              <a:spcBef>
                <a:spcPct val="0"/>
              </a:spcBef>
              <a:spcAft>
                <a:spcPct val="0"/>
              </a:spcAft>
              <a:defRPr sz="1300">
                <a:solidFill>
                  <a:schemeClr val="tx1"/>
                </a:solidFill>
                <a:latin typeface="Calibri" panose="020F0502020204030204" pitchFamily="34" charset="0"/>
              </a:defRPr>
            </a:lvl9pPr>
          </a:lstStyle>
          <a:p>
            <a:pPr algn="ctr" eaLnBrk="1" hangingPunct="1">
              <a:lnSpc>
                <a:spcPct val="90000"/>
              </a:lnSpc>
              <a:spcBef>
                <a:spcPts val="750"/>
              </a:spcBef>
              <a:buFont typeface="Arial" panose="020B0604020202020204" pitchFamily="34" charset="0"/>
              <a:buNone/>
            </a:pPr>
            <a:r>
              <a:rPr lang="en-US" altLang="fr-FR" sz="1000" b="1" dirty="0" err="1">
                <a:solidFill>
                  <a:schemeClr val="accent2"/>
                </a:solidFill>
                <a:latin typeface="Raleway Black"/>
                <a:ea typeface="Raleway Black"/>
                <a:cs typeface="Raleway Black"/>
              </a:rPr>
              <a:t>Editer</a:t>
            </a:r>
            <a:r>
              <a:rPr lang="en-US" altLang="fr-FR" sz="1000" b="1" dirty="0">
                <a:solidFill>
                  <a:schemeClr val="accent2"/>
                </a:solidFill>
                <a:latin typeface="Raleway Black"/>
                <a:ea typeface="Raleway Black"/>
                <a:cs typeface="Raleway Black"/>
              </a:rPr>
              <a:t> </a:t>
            </a:r>
            <a:r>
              <a:rPr lang="en-US" altLang="fr-FR" sz="1000" b="1" dirty="0" err="1">
                <a:solidFill>
                  <a:schemeClr val="accent2"/>
                </a:solidFill>
                <a:latin typeface="Raleway Black"/>
                <a:ea typeface="Raleway Black"/>
                <a:cs typeface="Raleway Black"/>
              </a:rPr>
              <a:t>une</a:t>
            </a:r>
            <a:r>
              <a:rPr lang="en-US" altLang="fr-FR" sz="1000" b="1" dirty="0">
                <a:solidFill>
                  <a:schemeClr val="accent2"/>
                </a:solidFill>
                <a:latin typeface="Raleway Black"/>
                <a:ea typeface="Raleway Black"/>
                <a:cs typeface="Raleway Black"/>
              </a:rPr>
              <a:t> </a:t>
            </a:r>
            <a:r>
              <a:rPr lang="en-US" altLang="fr-FR" sz="1000" b="1" dirty="0" err="1">
                <a:solidFill>
                  <a:schemeClr val="accent2"/>
                </a:solidFill>
                <a:latin typeface="Raleway Black"/>
                <a:ea typeface="Raleway Black"/>
                <a:cs typeface="Raleway Black"/>
              </a:rPr>
              <a:t>règle</a:t>
            </a:r>
            <a:r>
              <a:rPr lang="en-US" altLang="fr-FR" sz="1000" b="1" dirty="0">
                <a:solidFill>
                  <a:schemeClr val="accent2"/>
                </a:solidFill>
                <a:latin typeface="Raleway Black"/>
                <a:ea typeface="Raleway Black"/>
                <a:cs typeface="Raleway Black"/>
              </a:rPr>
              <a:t> de redirection</a:t>
            </a:r>
          </a:p>
        </p:txBody>
      </p:sp>
      <p:sp>
        <p:nvSpPr>
          <p:cNvPr id="46" name="Text Placeholder 20">
            <a:extLst>
              <a:ext uri="{FF2B5EF4-FFF2-40B4-BE49-F238E27FC236}">
                <a16:creationId xmlns:a16="http://schemas.microsoft.com/office/drawing/2014/main" id="{9F63F9BA-74DA-3449-89DA-96D33A54F680}"/>
              </a:ext>
            </a:extLst>
          </p:cNvPr>
          <p:cNvSpPr txBox="1">
            <a:spLocks/>
          </p:cNvSpPr>
          <p:nvPr/>
        </p:nvSpPr>
        <p:spPr>
          <a:xfrm>
            <a:off x="6242050" y="3848100"/>
            <a:ext cx="1960563"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fontAlgn="auto">
              <a:spcAft>
                <a:spcPts val="0"/>
              </a:spcAft>
              <a:defRPr/>
            </a:pPr>
            <a:r>
              <a:rPr lang="en-US" sz="1000" dirty="0" err="1">
                <a:solidFill>
                  <a:schemeClr val="accent3">
                    <a:lumMod val="75000"/>
                  </a:schemeClr>
                </a:solidFill>
              </a:rPr>
              <a:t>Supprimer</a:t>
            </a:r>
            <a:r>
              <a:rPr lang="en-US" sz="1000" dirty="0">
                <a:solidFill>
                  <a:schemeClr val="accent3">
                    <a:lumMod val="75000"/>
                  </a:schemeClr>
                </a:solidFill>
              </a:rPr>
              <a:t> </a:t>
            </a:r>
            <a:r>
              <a:rPr lang="en-US" sz="1000" dirty="0" err="1">
                <a:solidFill>
                  <a:schemeClr val="accent3">
                    <a:lumMod val="75000"/>
                  </a:schemeClr>
                </a:solidFill>
              </a:rPr>
              <a:t>une</a:t>
            </a:r>
            <a:r>
              <a:rPr lang="en-US" sz="1000" dirty="0">
                <a:solidFill>
                  <a:schemeClr val="accent3">
                    <a:lumMod val="75000"/>
                  </a:schemeClr>
                </a:solidFill>
              </a:rPr>
              <a:t> </a:t>
            </a:r>
            <a:r>
              <a:rPr lang="en-US" sz="1000" dirty="0" err="1">
                <a:solidFill>
                  <a:schemeClr val="accent3">
                    <a:lumMod val="75000"/>
                  </a:schemeClr>
                </a:solidFill>
              </a:rPr>
              <a:t>règle</a:t>
            </a:r>
            <a:r>
              <a:rPr lang="en-US" sz="1000" dirty="0">
                <a:solidFill>
                  <a:schemeClr val="accent3">
                    <a:lumMod val="75000"/>
                  </a:schemeClr>
                </a:solidFill>
              </a:rPr>
              <a:t> de redirection</a:t>
            </a:r>
          </a:p>
        </p:txBody>
      </p:sp>
      <p:pic>
        <p:nvPicPr>
          <p:cNvPr id="14" name="Picture Placeholder 1">
            <a:extLst>
              <a:ext uri="{FF2B5EF4-FFF2-40B4-BE49-F238E27FC236}">
                <a16:creationId xmlns:a16="http://schemas.microsoft.com/office/drawing/2014/main" id="{2461A280-44F6-FC44-903F-CDBDD83377A7}"/>
              </a:ext>
            </a:extLst>
          </p:cNvPr>
          <p:cNvPicPr>
            <a:picLocks noGrp="1" noChangeAspect="1"/>
          </p:cNvPicPr>
          <p:nvPr>
            <p:ph type="pic" sz="quarter" idx="13"/>
          </p:nvPr>
        </p:nvPicPr>
        <p:blipFill>
          <a:blip r:embed="rId2"/>
          <a:srcRect l="14412" r="14412"/>
          <a:stretch>
            <a:fillRect/>
          </a:stretch>
        </p:blipFill>
        <p:spPr bwMode="auto">
          <a:xfrm>
            <a:off x="3590925" y="1697038"/>
            <a:ext cx="1962150" cy="1960562"/>
          </a:xfrm>
          <a:custGeom>
            <a:avLst/>
            <a:gdLst>
              <a:gd name="T0" fmla="*/ 230753 w 2154115"/>
              <a:gd name="T1" fmla="*/ 0 h 2154115"/>
              <a:gd name="T2" fmla="*/ 1729929 w 2154115"/>
              <a:gd name="T3" fmla="*/ 0 h 2154115"/>
              <a:gd name="T4" fmla="*/ 1960682 w 2154115"/>
              <a:gd name="T5" fmla="*/ 230753 h 2154115"/>
              <a:gd name="T6" fmla="*/ 1960682 w 2154115"/>
              <a:gd name="T7" fmla="*/ 1729929 h 2154115"/>
              <a:gd name="T8" fmla="*/ 1729929 w 2154115"/>
              <a:gd name="T9" fmla="*/ 1960682 h 2154115"/>
              <a:gd name="T10" fmla="*/ 230753 w 2154115"/>
              <a:gd name="T11" fmla="*/ 1960682 h 2154115"/>
              <a:gd name="T12" fmla="*/ 0 w 2154115"/>
              <a:gd name="T13" fmla="*/ 1729929 h 2154115"/>
              <a:gd name="T14" fmla="*/ 0 w 2154115"/>
              <a:gd name="T15" fmla="*/ 230753 h 2154115"/>
              <a:gd name="T16" fmla="*/ 230753 w 2154115"/>
              <a:gd name="T17" fmla="*/ 0 h 2154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 name="Picture Placeholder 6">
            <a:extLst>
              <a:ext uri="{FF2B5EF4-FFF2-40B4-BE49-F238E27FC236}">
                <a16:creationId xmlns:a16="http://schemas.microsoft.com/office/drawing/2014/main" id="{7F36298D-3114-2347-9C24-F9B41AC0FE2C}"/>
              </a:ext>
            </a:extLst>
          </p:cNvPr>
          <p:cNvPicPr>
            <a:picLocks noGrp="1" noChangeAspect="1"/>
          </p:cNvPicPr>
          <p:nvPr>
            <p:ph type="pic" sz="quarter" idx="12"/>
          </p:nvPr>
        </p:nvPicPr>
        <p:blipFill>
          <a:blip r:embed="rId3"/>
          <a:srcRect l="10672" r="10672"/>
          <a:stretch>
            <a:fillRect/>
          </a:stretch>
        </p:blipFill>
        <p:spPr bwMode="auto">
          <a:custGeom>
            <a:avLst/>
            <a:gdLst>
              <a:gd name="T0" fmla="*/ 230753 w 2154115"/>
              <a:gd name="T1" fmla="*/ 0 h 2154115"/>
              <a:gd name="T2" fmla="*/ 1729929 w 2154115"/>
              <a:gd name="T3" fmla="*/ 0 h 2154115"/>
              <a:gd name="T4" fmla="*/ 1960682 w 2154115"/>
              <a:gd name="T5" fmla="*/ 230753 h 2154115"/>
              <a:gd name="T6" fmla="*/ 1960682 w 2154115"/>
              <a:gd name="T7" fmla="*/ 1729929 h 2154115"/>
              <a:gd name="T8" fmla="*/ 1729929 w 2154115"/>
              <a:gd name="T9" fmla="*/ 1960682 h 2154115"/>
              <a:gd name="T10" fmla="*/ 230753 w 2154115"/>
              <a:gd name="T11" fmla="*/ 1960682 h 2154115"/>
              <a:gd name="T12" fmla="*/ 0 w 2154115"/>
              <a:gd name="T13" fmla="*/ 1729929 h 2154115"/>
              <a:gd name="T14" fmla="*/ 0 w 2154115"/>
              <a:gd name="T15" fmla="*/ 230753 h 2154115"/>
              <a:gd name="T16" fmla="*/ 230753 w 2154115"/>
              <a:gd name="T17" fmla="*/ 0 h 2154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 name="Picture Placeholder 11">
            <a:extLst>
              <a:ext uri="{FF2B5EF4-FFF2-40B4-BE49-F238E27FC236}">
                <a16:creationId xmlns:a16="http://schemas.microsoft.com/office/drawing/2014/main" id="{C01F37E3-48DB-F546-8C9B-6223132C5ACB}"/>
              </a:ext>
            </a:extLst>
          </p:cNvPr>
          <p:cNvPicPr>
            <a:picLocks noGrp="1" noChangeAspect="1"/>
          </p:cNvPicPr>
          <p:nvPr>
            <p:ph type="pic" sz="quarter" idx="14"/>
          </p:nvPr>
        </p:nvPicPr>
        <p:blipFill>
          <a:blip r:embed="rId4"/>
          <a:srcRect/>
          <a:stretch>
            <a:fillRect/>
          </a:stretch>
        </p:blipFill>
        <p:spPr/>
      </p:pic>
    </p:spTree>
    <p:extLst>
      <p:ext uri="{BB962C8B-B14F-4D97-AF65-F5344CB8AC3E}">
        <p14:creationId xmlns:p14="http://schemas.microsoft.com/office/powerpoint/2010/main" val="99661231"/>
      </p:ext>
    </p:extLst>
  </p:cSld>
  <p:clrMapOvr>
    <a:masterClrMapping/>
  </p:clrMapOvr>
  <p:transition>
    <p:cut/>
  </p:transition>
</p:sld>
</file>

<file path=ppt/theme/theme1.xml><?xml version="1.0" encoding="utf-8"?>
<a:theme xmlns:a="http://schemas.openxmlformats.org/drawingml/2006/main" name="Diseño personalizado">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ear whitout slide number">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12600</TotalTime>
  <Words>1299</Words>
  <Application>Microsoft Macintosh PowerPoint</Application>
  <PresentationFormat>On-screen Show (16:9)</PresentationFormat>
  <Paragraphs>192</Paragraphs>
  <Slides>29</Slides>
  <Notes>17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Arial</vt:lpstr>
      <vt:lpstr>Calibri</vt:lpstr>
      <vt:lpstr>Calibri Light</vt:lpstr>
      <vt:lpstr>FontAwesome</vt:lpstr>
      <vt:lpstr>Helvetica Light</vt:lpstr>
      <vt:lpstr>Lato</vt:lpstr>
      <vt:lpstr>Lato Light</vt:lpstr>
      <vt:lpstr>Lato Regular</vt:lpstr>
      <vt:lpstr>Raleway</vt:lpstr>
      <vt:lpstr>Raleway Black</vt:lpstr>
      <vt:lpstr>Raleway Light</vt:lpstr>
      <vt:lpstr>Diseño personalizado</vt:lpstr>
      <vt:lpstr>Clear whitout slide number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Isaac Rivera</dc:creator>
  <cp:lastModifiedBy>Rama Desplats</cp:lastModifiedBy>
  <cp:revision>387</cp:revision>
  <dcterms:created xsi:type="dcterms:W3CDTF">2016-05-27T21:17:44Z</dcterms:created>
  <dcterms:modified xsi:type="dcterms:W3CDTF">2018-02-06T21:35:45Z</dcterms:modified>
</cp:coreProperties>
</file>